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21" r:id="rId3"/>
    <p:sldId id="327" r:id="rId4"/>
    <p:sldId id="406" r:id="rId5"/>
    <p:sldId id="328" r:id="rId6"/>
    <p:sldId id="415" r:id="rId7"/>
    <p:sldId id="329" r:id="rId8"/>
    <p:sldId id="332" r:id="rId9"/>
    <p:sldId id="587" r:id="rId10"/>
    <p:sldId id="334" r:id="rId11"/>
    <p:sldId id="333" r:id="rId12"/>
    <p:sldId id="309" r:id="rId13"/>
    <p:sldId id="267" r:id="rId14"/>
    <p:sldId id="410" r:id="rId15"/>
    <p:sldId id="411" r:id="rId16"/>
    <p:sldId id="586" r:id="rId17"/>
    <p:sldId id="389" r:id="rId18"/>
    <p:sldId id="418" r:id="rId19"/>
    <p:sldId id="258" r:id="rId20"/>
    <p:sldId id="585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F38"/>
    <a:srgbClr val="3AB54A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223629-2716-40AE-B77A-EE7E60F083C8}" v="60" dt="2023-10-27T13:46:54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David Giraldo Quintero" userId="685d6a03a65b6fd7" providerId="LiveId" clId="{56223629-2716-40AE-B77A-EE7E60F083C8}"/>
    <pc:docChg chg="undo custSel addSld delSld modSld sldOrd">
      <pc:chgData name="Juan David Giraldo Quintero" userId="685d6a03a65b6fd7" providerId="LiveId" clId="{56223629-2716-40AE-B77A-EE7E60F083C8}" dt="2023-10-27T13:51:14.621" v="1482" actId="1076"/>
      <pc:docMkLst>
        <pc:docMk/>
      </pc:docMkLst>
      <pc:sldChg chg="modSp del mod">
        <pc:chgData name="Juan David Giraldo Quintero" userId="685d6a03a65b6fd7" providerId="LiveId" clId="{56223629-2716-40AE-B77A-EE7E60F083C8}" dt="2023-10-26T22:19:08.130" v="624" actId="47"/>
        <pc:sldMkLst>
          <pc:docMk/>
          <pc:sldMk cId="2423070467" sldId="257"/>
        </pc:sldMkLst>
        <pc:spChg chg="mod">
          <ac:chgData name="Juan David Giraldo Quintero" userId="685d6a03a65b6fd7" providerId="LiveId" clId="{56223629-2716-40AE-B77A-EE7E60F083C8}" dt="2023-10-26T22:08:51.997" v="559" actId="6559"/>
          <ac:spMkLst>
            <pc:docMk/>
            <pc:sldMk cId="2423070467" sldId="257"/>
            <ac:spMk id="37" creationId="{8AE509E2-B5AA-9CBD-FC6C-E2FF2F072281}"/>
          </ac:spMkLst>
        </pc:spChg>
      </pc:sldChg>
      <pc:sldChg chg="add del">
        <pc:chgData name="Juan David Giraldo Quintero" userId="685d6a03a65b6fd7" providerId="LiveId" clId="{56223629-2716-40AE-B77A-EE7E60F083C8}" dt="2023-10-27T13:46:54.433" v="1478"/>
        <pc:sldMkLst>
          <pc:docMk/>
          <pc:sldMk cId="2108451232" sldId="258"/>
        </pc:sldMkLst>
      </pc:sldChg>
      <pc:sldChg chg="del">
        <pc:chgData name="Juan David Giraldo Quintero" userId="685d6a03a65b6fd7" providerId="LiveId" clId="{56223629-2716-40AE-B77A-EE7E60F083C8}" dt="2023-10-26T21:38:50.847" v="482" actId="47"/>
        <pc:sldMkLst>
          <pc:docMk/>
          <pc:sldMk cId="2542598663" sldId="280"/>
        </pc:sldMkLst>
      </pc:sldChg>
      <pc:sldChg chg="del">
        <pc:chgData name="Juan David Giraldo Quintero" userId="685d6a03a65b6fd7" providerId="LiveId" clId="{56223629-2716-40AE-B77A-EE7E60F083C8}" dt="2023-10-26T21:38:28.738" v="476" actId="47"/>
        <pc:sldMkLst>
          <pc:docMk/>
          <pc:sldMk cId="3034402887" sldId="291"/>
        </pc:sldMkLst>
      </pc:sldChg>
      <pc:sldChg chg="delSp modSp add del mod">
        <pc:chgData name="Juan David Giraldo Quintero" userId="685d6a03a65b6fd7" providerId="LiveId" clId="{56223629-2716-40AE-B77A-EE7E60F083C8}" dt="2023-10-27T13:51:14.621" v="1482" actId="1076"/>
        <pc:sldMkLst>
          <pc:docMk/>
          <pc:sldMk cId="3642225972" sldId="309"/>
        </pc:sldMkLst>
        <pc:spChg chg="mod">
          <ac:chgData name="Juan David Giraldo Quintero" userId="685d6a03a65b6fd7" providerId="LiveId" clId="{56223629-2716-40AE-B77A-EE7E60F083C8}" dt="2023-10-26T22:48:17.695" v="1187" actId="1038"/>
          <ac:spMkLst>
            <pc:docMk/>
            <pc:sldMk cId="3642225972" sldId="309"/>
            <ac:spMk id="6" creationId="{FCE0B5B7-9024-9CA4-1DC9-5501E2434F66}"/>
          </ac:spMkLst>
        </pc:spChg>
        <pc:spChg chg="mod">
          <ac:chgData name="Juan David Giraldo Quintero" userId="685d6a03a65b6fd7" providerId="LiveId" clId="{56223629-2716-40AE-B77A-EE7E60F083C8}" dt="2023-10-26T22:42:29.068" v="1120" actId="20577"/>
          <ac:spMkLst>
            <pc:docMk/>
            <pc:sldMk cId="3642225972" sldId="309"/>
            <ac:spMk id="8" creationId="{D2A1AD20-5EF2-3CE6-1588-DDC9AECFCED8}"/>
          </ac:spMkLst>
        </pc:spChg>
        <pc:spChg chg="mod">
          <ac:chgData name="Juan David Giraldo Quintero" userId="685d6a03a65b6fd7" providerId="LiveId" clId="{56223629-2716-40AE-B77A-EE7E60F083C8}" dt="2023-10-27T13:51:14.621" v="1482" actId="1076"/>
          <ac:spMkLst>
            <pc:docMk/>
            <pc:sldMk cId="3642225972" sldId="309"/>
            <ac:spMk id="9" creationId="{8E1152D7-EBB1-609B-6A4D-B772AC6FCBFA}"/>
          </ac:spMkLst>
        </pc:spChg>
        <pc:spChg chg="del">
          <ac:chgData name="Juan David Giraldo Quintero" userId="685d6a03a65b6fd7" providerId="LiveId" clId="{56223629-2716-40AE-B77A-EE7E60F083C8}" dt="2023-10-27T13:51:05.296" v="1480" actId="478"/>
          <ac:spMkLst>
            <pc:docMk/>
            <pc:sldMk cId="3642225972" sldId="309"/>
            <ac:spMk id="10" creationId="{8399A543-D5D6-F772-B777-BE297097685A}"/>
          </ac:spMkLst>
        </pc:spChg>
        <pc:spChg chg="mod">
          <ac:chgData name="Juan David Giraldo Quintero" userId="685d6a03a65b6fd7" providerId="LiveId" clId="{56223629-2716-40AE-B77A-EE7E60F083C8}" dt="2023-10-27T13:51:14.621" v="1482" actId="1076"/>
          <ac:spMkLst>
            <pc:docMk/>
            <pc:sldMk cId="3642225972" sldId="309"/>
            <ac:spMk id="11" creationId="{24FF07F7-E455-3436-3DD2-23AD579DDEAB}"/>
          </ac:spMkLst>
        </pc:spChg>
        <pc:spChg chg="mod">
          <ac:chgData name="Juan David Giraldo Quintero" userId="685d6a03a65b6fd7" providerId="LiveId" clId="{56223629-2716-40AE-B77A-EE7E60F083C8}" dt="2023-10-27T13:51:14.621" v="1482" actId="1076"/>
          <ac:spMkLst>
            <pc:docMk/>
            <pc:sldMk cId="3642225972" sldId="309"/>
            <ac:spMk id="13" creationId="{54B8F781-997A-A43F-613E-2FCBA732BAA6}"/>
          </ac:spMkLst>
        </pc:spChg>
        <pc:spChg chg="mod">
          <ac:chgData name="Juan David Giraldo Quintero" userId="685d6a03a65b6fd7" providerId="LiveId" clId="{56223629-2716-40AE-B77A-EE7E60F083C8}" dt="2023-10-27T13:51:14.621" v="1482" actId="1076"/>
          <ac:spMkLst>
            <pc:docMk/>
            <pc:sldMk cId="3642225972" sldId="309"/>
            <ac:spMk id="14" creationId="{81F20E99-02A6-7AF7-3CDF-D5EF9497349A}"/>
          </ac:spMkLst>
        </pc:spChg>
        <pc:spChg chg="del">
          <ac:chgData name="Juan David Giraldo Quintero" userId="685d6a03a65b6fd7" providerId="LiveId" clId="{56223629-2716-40AE-B77A-EE7E60F083C8}" dt="2023-10-27T13:51:07.377" v="1481" actId="478"/>
          <ac:spMkLst>
            <pc:docMk/>
            <pc:sldMk cId="3642225972" sldId="309"/>
            <ac:spMk id="15" creationId="{CC6E6143-7D26-47C6-D2BF-3BD5ED866A4B}"/>
          </ac:spMkLst>
        </pc:spChg>
      </pc:sldChg>
      <pc:sldChg chg="del">
        <pc:chgData name="Juan David Giraldo Quintero" userId="685d6a03a65b6fd7" providerId="LiveId" clId="{56223629-2716-40AE-B77A-EE7E60F083C8}" dt="2023-10-26T21:38:48.325" v="481" actId="47"/>
        <pc:sldMkLst>
          <pc:docMk/>
          <pc:sldMk cId="3709534689" sldId="310"/>
        </pc:sldMkLst>
      </pc:sldChg>
      <pc:sldChg chg="del">
        <pc:chgData name="Juan David Giraldo Quintero" userId="685d6a03a65b6fd7" providerId="LiveId" clId="{56223629-2716-40AE-B77A-EE7E60F083C8}" dt="2023-10-26T21:38:34.204" v="479" actId="47"/>
        <pc:sldMkLst>
          <pc:docMk/>
          <pc:sldMk cId="1688331098" sldId="322"/>
        </pc:sldMkLst>
      </pc:sldChg>
      <pc:sldChg chg="addSp modSp add mod">
        <pc:chgData name="Juan David Giraldo Quintero" userId="685d6a03a65b6fd7" providerId="LiveId" clId="{56223629-2716-40AE-B77A-EE7E60F083C8}" dt="2023-10-26T22:44:31.848" v="1138" actId="404"/>
        <pc:sldMkLst>
          <pc:docMk/>
          <pc:sldMk cId="1648865378" sldId="327"/>
        </pc:sldMkLst>
        <pc:spChg chg="mod">
          <ac:chgData name="Juan David Giraldo Quintero" userId="685d6a03a65b6fd7" providerId="LiveId" clId="{56223629-2716-40AE-B77A-EE7E60F083C8}" dt="2023-10-26T22:44:31.848" v="1138" actId="404"/>
          <ac:spMkLst>
            <pc:docMk/>
            <pc:sldMk cId="1648865378" sldId="327"/>
            <ac:spMk id="2" creationId="{0EFD4201-2A12-D4DD-F177-A9384B6A5BE2}"/>
          </ac:spMkLst>
        </pc:spChg>
        <pc:spChg chg="add mod">
          <ac:chgData name="Juan David Giraldo Quintero" userId="685d6a03a65b6fd7" providerId="LiveId" clId="{56223629-2716-40AE-B77A-EE7E60F083C8}" dt="2023-10-26T22:34:24.134" v="1032" actId="1076"/>
          <ac:spMkLst>
            <pc:docMk/>
            <pc:sldMk cId="1648865378" sldId="327"/>
            <ac:spMk id="3" creationId="{AFB552AF-26B8-1E0A-D167-171439FA49CF}"/>
          </ac:spMkLst>
        </pc:spChg>
        <pc:spChg chg="mod">
          <ac:chgData name="Juan David Giraldo Quintero" userId="685d6a03a65b6fd7" providerId="LiveId" clId="{56223629-2716-40AE-B77A-EE7E60F083C8}" dt="2023-10-26T22:34:03.201" v="1026" actId="404"/>
          <ac:spMkLst>
            <pc:docMk/>
            <pc:sldMk cId="1648865378" sldId="327"/>
            <ac:spMk id="5" creationId="{B5D4A77A-5814-B462-009C-8A9ECB9A0079}"/>
          </ac:spMkLst>
        </pc:spChg>
        <pc:spChg chg="mod">
          <ac:chgData name="Juan David Giraldo Quintero" userId="685d6a03a65b6fd7" providerId="LiveId" clId="{56223629-2716-40AE-B77A-EE7E60F083C8}" dt="2023-10-26T22:33:40.562" v="1021" actId="2711"/>
          <ac:spMkLst>
            <pc:docMk/>
            <pc:sldMk cId="1648865378" sldId="327"/>
            <ac:spMk id="7" creationId="{209166CF-6903-5F95-D476-F79967E53D69}"/>
          </ac:spMkLst>
        </pc:spChg>
      </pc:sldChg>
      <pc:sldChg chg="addSp delSp modSp add mod">
        <pc:chgData name="Juan David Giraldo Quintero" userId="685d6a03a65b6fd7" providerId="LiveId" clId="{56223629-2716-40AE-B77A-EE7E60F083C8}" dt="2023-10-27T13:35:02.777" v="1400"/>
        <pc:sldMkLst>
          <pc:docMk/>
          <pc:sldMk cId="3209674581" sldId="328"/>
        </pc:sldMkLst>
        <pc:spChg chg="mod">
          <ac:chgData name="Juan David Giraldo Quintero" userId="685d6a03a65b6fd7" providerId="LiveId" clId="{56223629-2716-40AE-B77A-EE7E60F083C8}" dt="2023-10-26T22:36:31.363" v="1063" actId="1076"/>
          <ac:spMkLst>
            <pc:docMk/>
            <pc:sldMk cId="3209674581" sldId="328"/>
            <ac:spMk id="2" creationId="{0EFD4201-2A12-D4DD-F177-A9384B6A5BE2}"/>
          </ac:spMkLst>
        </pc:spChg>
        <pc:spChg chg="add del mod">
          <ac:chgData name="Juan David Giraldo Quintero" userId="685d6a03a65b6fd7" providerId="LiveId" clId="{56223629-2716-40AE-B77A-EE7E60F083C8}" dt="2023-10-27T13:35:02.552" v="1399" actId="478"/>
          <ac:spMkLst>
            <pc:docMk/>
            <pc:sldMk cId="3209674581" sldId="328"/>
            <ac:spMk id="3" creationId="{B8B63313-05AE-057C-A63B-6D9F1DB6D057}"/>
          </ac:spMkLst>
        </pc:spChg>
        <pc:spChg chg="add mod">
          <ac:chgData name="Juan David Giraldo Quintero" userId="685d6a03a65b6fd7" providerId="LiveId" clId="{56223629-2716-40AE-B77A-EE7E60F083C8}" dt="2023-10-27T13:35:02.777" v="1400"/>
          <ac:spMkLst>
            <pc:docMk/>
            <pc:sldMk cId="3209674581" sldId="328"/>
            <ac:spMk id="4" creationId="{5F873CF4-8B26-9009-007A-B37C7DFA5B45}"/>
          </ac:spMkLst>
        </pc:spChg>
        <pc:spChg chg="mod">
          <ac:chgData name="Juan David Giraldo Quintero" userId="685d6a03a65b6fd7" providerId="LiveId" clId="{56223629-2716-40AE-B77A-EE7E60F083C8}" dt="2023-10-26T22:35:09.981" v="1037" actId="21"/>
          <ac:spMkLst>
            <pc:docMk/>
            <pc:sldMk cId="3209674581" sldId="328"/>
            <ac:spMk id="11" creationId="{1481E919-F456-9A7C-B8C7-1270387E6AEE}"/>
          </ac:spMkLst>
        </pc:spChg>
        <pc:picChg chg="mod">
          <ac:chgData name="Juan David Giraldo Quintero" userId="685d6a03a65b6fd7" providerId="LiveId" clId="{56223629-2716-40AE-B77A-EE7E60F083C8}" dt="2023-10-26T22:35:48.571" v="1057" actId="1038"/>
          <ac:picMkLst>
            <pc:docMk/>
            <pc:sldMk cId="3209674581" sldId="328"/>
            <ac:picMk id="10" creationId="{8317D87D-0AFA-4DB1-84B7-45CBD1F16A75}"/>
          </ac:picMkLst>
        </pc:picChg>
      </pc:sldChg>
      <pc:sldChg chg="addSp delSp modSp add del mod">
        <pc:chgData name="Juan David Giraldo Quintero" userId="685d6a03a65b6fd7" providerId="LiveId" clId="{56223629-2716-40AE-B77A-EE7E60F083C8}" dt="2023-10-27T13:36:00.199" v="1403" actId="1076"/>
        <pc:sldMkLst>
          <pc:docMk/>
          <pc:sldMk cId="1172165785" sldId="329"/>
        </pc:sldMkLst>
        <pc:spChg chg="mod">
          <ac:chgData name="Juan David Giraldo Quintero" userId="685d6a03a65b6fd7" providerId="LiveId" clId="{56223629-2716-40AE-B77A-EE7E60F083C8}" dt="2023-10-26T22:44:41.668" v="1139" actId="108"/>
          <ac:spMkLst>
            <pc:docMk/>
            <pc:sldMk cId="1172165785" sldId="329"/>
            <ac:spMk id="2" creationId="{0EFD4201-2A12-D4DD-F177-A9384B6A5BE2}"/>
          </ac:spMkLst>
        </pc:spChg>
        <pc:spChg chg="add mod">
          <ac:chgData name="Juan David Giraldo Quintero" userId="685d6a03a65b6fd7" providerId="LiveId" clId="{56223629-2716-40AE-B77A-EE7E60F083C8}" dt="2023-10-26T22:37:35.396" v="1072" actId="1076"/>
          <ac:spMkLst>
            <pc:docMk/>
            <pc:sldMk cId="1172165785" sldId="329"/>
            <ac:spMk id="3" creationId="{1C9F06FF-097E-E704-EF2B-4FE0DE7A99A7}"/>
          </ac:spMkLst>
        </pc:spChg>
        <pc:spChg chg="add mod">
          <ac:chgData name="Juan David Giraldo Quintero" userId="685d6a03a65b6fd7" providerId="LiveId" clId="{56223629-2716-40AE-B77A-EE7E60F083C8}" dt="2023-10-26T22:07:12.861" v="522" actId="1036"/>
          <ac:spMkLst>
            <pc:docMk/>
            <pc:sldMk cId="1172165785" sldId="329"/>
            <ac:spMk id="3" creationId="{ABFDC81B-B2F4-5C03-374A-D589729B7E25}"/>
          </ac:spMkLst>
        </pc:spChg>
        <pc:spChg chg="add del mod">
          <ac:chgData name="Juan David Giraldo Quintero" userId="685d6a03a65b6fd7" providerId="LiveId" clId="{56223629-2716-40AE-B77A-EE7E60F083C8}" dt="2023-10-27T13:35:57.636" v="1401" actId="478"/>
          <ac:spMkLst>
            <pc:docMk/>
            <pc:sldMk cId="1172165785" sldId="329"/>
            <ac:spMk id="4" creationId="{CBBFD4DC-619B-A35D-08CC-ED9668E6DB1F}"/>
          </ac:spMkLst>
        </pc:spChg>
        <pc:spChg chg="add mod">
          <ac:chgData name="Juan David Giraldo Quintero" userId="685d6a03a65b6fd7" providerId="LiveId" clId="{56223629-2716-40AE-B77A-EE7E60F083C8}" dt="2023-10-27T13:36:00.199" v="1403" actId="1076"/>
          <ac:spMkLst>
            <pc:docMk/>
            <pc:sldMk cId="1172165785" sldId="329"/>
            <ac:spMk id="5" creationId="{E6701E54-794C-9976-BA5E-D02019DEBAFF}"/>
          </ac:spMkLst>
        </pc:spChg>
        <pc:picChg chg="mod">
          <ac:chgData name="Juan David Giraldo Quintero" userId="685d6a03a65b6fd7" providerId="LiveId" clId="{56223629-2716-40AE-B77A-EE7E60F083C8}" dt="2023-10-26T22:37:28.521" v="1071" actId="1076"/>
          <ac:picMkLst>
            <pc:docMk/>
            <pc:sldMk cId="1172165785" sldId="329"/>
            <ac:picMk id="6" creationId="{3C3B67FE-D323-BCA9-166C-8C54130FD77F}"/>
          </ac:picMkLst>
        </pc:picChg>
      </pc:sldChg>
      <pc:sldChg chg="addSp modSp add del mod">
        <pc:chgData name="Juan David Giraldo Quintero" userId="685d6a03a65b6fd7" providerId="LiveId" clId="{56223629-2716-40AE-B77A-EE7E60F083C8}" dt="2023-10-27T13:34:07.180" v="1386" actId="47"/>
        <pc:sldMkLst>
          <pc:docMk/>
          <pc:sldMk cId="2981719305" sldId="330"/>
        </pc:sldMkLst>
        <pc:spChg chg="mod">
          <ac:chgData name="Juan David Giraldo Quintero" userId="685d6a03a65b6fd7" providerId="LiveId" clId="{56223629-2716-40AE-B77A-EE7E60F083C8}" dt="2023-10-26T22:45:33.899" v="1143" actId="108"/>
          <ac:spMkLst>
            <pc:docMk/>
            <pc:sldMk cId="2981719305" sldId="330"/>
            <ac:spMk id="2" creationId="{0EFD4201-2A12-D4DD-F177-A9384B6A5BE2}"/>
          </ac:spMkLst>
        </pc:spChg>
        <pc:spChg chg="mod">
          <ac:chgData name="Juan David Giraldo Quintero" userId="685d6a03a65b6fd7" providerId="LiveId" clId="{56223629-2716-40AE-B77A-EE7E60F083C8}" dt="2023-10-26T22:27:22.636" v="947" actId="20577"/>
          <ac:spMkLst>
            <pc:docMk/>
            <pc:sldMk cId="2981719305" sldId="330"/>
            <ac:spMk id="5" creationId="{609A1C1E-2591-2FF2-BC58-8504673CC243}"/>
          </ac:spMkLst>
        </pc:spChg>
        <pc:spChg chg="add mod">
          <ac:chgData name="Juan David Giraldo Quintero" userId="685d6a03a65b6fd7" providerId="LiveId" clId="{56223629-2716-40AE-B77A-EE7E60F083C8}" dt="2023-10-26T22:26:50.729" v="901" actId="1076"/>
          <ac:spMkLst>
            <pc:docMk/>
            <pc:sldMk cId="2981719305" sldId="330"/>
            <ac:spMk id="6" creationId="{8893F661-841F-D0BA-94C9-17422057380A}"/>
          </ac:spMkLst>
        </pc:spChg>
        <pc:spChg chg="add mod">
          <ac:chgData name="Juan David Giraldo Quintero" userId="685d6a03a65b6fd7" providerId="LiveId" clId="{56223629-2716-40AE-B77A-EE7E60F083C8}" dt="2023-10-27T12:50:20.908" v="1385"/>
          <ac:spMkLst>
            <pc:docMk/>
            <pc:sldMk cId="2981719305" sldId="330"/>
            <ac:spMk id="7" creationId="{3B77F33D-C30A-CE38-7C87-18BAB09EEAD4}"/>
          </ac:spMkLst>
        </pc:spChg>
        <pc:picChg chg="mod modCrop">
          <ac:chgData name="Juan David Giraldo Quintero" userId="685d6a03a65b6fd7" providerId="LiveId" clId="{56223629-2716-40AE-B77A-EE7E60F083C8}" dt="2023-10-26T22:26:39.001" v="900" actId="732"/>
          <ac:picMkLst>
            <pc:docMk/>
            <pc:sldMk cId="2981719305" sldId="330"/>
            <ac:picMk id="4" creationId="{F54FC0AE-C51C-53EF-1D8D-070534DB12C4}"/>
          </ac:picMkLst>
        </pc:picChg>
      </pc:sldChg>
      <pc:sldChg chg="addSp delSp modSp add del mod ord">
        <pc:chgData name="Juan David Giraldo Quintero" userId="685d6a03a65b6fd7" providerId="LiveId" clId="{56223629-2716-40AE-B77A-EE7E60F083C8}" dt="2023-10-26T22:32:41.843" v="1017" actId="47"/>
        <pc:sldMkLst>
          <pc:docMk/>
          <pc:sldMk cId="3779825010" sldId="331"/>
        </pc:sldMkLst>
        <pc:spChg chg="del">
          <ac:chgData name="Juan David Giraldo Quintero" userId="685d6a03a65b6fd7" providerId="LiveId" clId="{56223629-2716-40AE-B77A-EE7E60F083C8}" dt="2023-10-26T22:28:43.348" v="953" actId="478"/>
          <ac:spMkLst>
            <pc:docMk/>
            <pc:sldMk cId="3779825010" sldId="331"/>
            <ac:spMk id="2" creationId="{0EFD4201-2A12-D4DD-F177-A9384B6A5BE2}"/>
          </ac:spMkLst>
        </pc:spChg>
        <pc:spChg chg="add del mod ord">
          <ac:chgData name="Juan David Giraldo Quintero" userId="685d6a03a65b6fd7" providerId="LiveId" clId="{56223629-2716-40AE-B77A-EE7E60F083C8}" dt="2023-10-26T22:29:39.657" v="959" actId="478"/>
          <ac:spMkLst>
            <pc:docMk/>
            <pc:sldMk cId="3779825010" sldId="331"/>
            <ac:spMk id="5" creationId="{6E9334CB-8506-3D00-6E7E-C3E38F88FDC0}"/>
          </ac:spMkLst>
        </pc:spChg>
        <pc:spChg chg="add mod">
          <ac:chgData name="Juan David Giraldo Quintero" userId="685d6a03a65b6fd7" providerId="LiveId" clId="{56223629-2716-40AE-B77A-EE7E60F083C8}" dt="2023-10-26T22:30:58.089" v="1004" actId="1076"/>
          <ac:spMkLst>
            <pc:docMk/>
            <pc:sldMk cId="3779825010" sldId="331"/>
            <ac:spMk id="6" creationId="{CABA9F1E-1422-733C-68DD-504ACBA68B06}"/>
          </ac:spMkLst>
        </pc:spChg>
        <pc:spChg chg="del">
          <ac:chgData name="Juan David Giraldo Quintero" userId="685d6a03a65b6fd7" providerId="LiveId" clId="{56223629-2716-40AE-B77A-EE7E60F083C8}" dt="2023-10-26T22:28:40.184" v="952" actId="478"/>
          <ac:spMkLst>
            <pc:docMk/>
            <pc:sldMk cId="3779825010" sldId="331"/>
            <ac:spMk id="8" creationId="{E877D34C-1C45-C4BA-5735-551F1ADB7A59}"/>
          </ac:spMkLst>
        </pc:spChg>
        <pc:spChg chg="del mod">
          <ac:chgData name="Juan David Giraldo Quintero" userId="685d6a03a65b6fd7" providerId="LiveId" clId="{56223629-2716-40AE-B77A-EE7E60F083C8}" dt="2023-10-26T22:30:52.219" v="1003" actId="478"/>
          <ac:spMkLst>
            <pc:docMk/>
            <pc:sldMk cId="3779825010" sldId="331"/>
            <ac:spMk id="11" creationId="{198B6C2D-3D01-D9EC-26F7-15302B14173C}"/>
          </ac:spMkLst>
        </pc:spChg>
        <pc:graphicFrameChg chg="add del modGraphic">
          <ac:chgData name="Juan David Giraldo Quintero" userId="685d6a03a65b6fd7" providerId="LiveId" clId="{56223629-2716-40AE-B77A-EE7E60F083C8}" dt="2023-10-26T22:28:33.764" v="951" actId="478"/>
          <ac:graphicFrameMkLst>
            <pc:docMk/>
            <pc:sldMk cId="3779825010" sldId="331"/>
            <ac:graphicFrameMk id="4" creationId="{B7C31FA0-962E-E6FD-7BC0-647D69E88DEF}"/>
          </ac:graphicFrameMkLst>
        </pc:graphicFrameChg>
        <pc:picChg chg="del mod">
          <ac:chgData name="Juan David Giraldo Quintero" userId="685d6a03a65b6fd7" providerId="LiveId" clId="{56223629-2716-40AE-B77A-EE7E60F083C8}" dt="2023-10-26T22:31:32.443" v="1006" actId="21"/>
          <ac:picMkLst>
            <pc:docMk/>
            <pc:sldMk cId="3779825010" sldId="331"/>
            <ac:picMk id="10" creationId="{BA44E01E-67B3-2EC4-D6B3-C004CFF5357E}"/>
          </ac:picMkLst>
        </pc:picChg>
      </pc:sldChg>
      <pc:sldChg chg="addSp delSp modSp add mod">
        <pc:chgData name="Juan David Giraldo Quintero" userId="685d6a03a65b6fd7" providerId="LiveId" clId="{56223629-2716-40AE-B77A-EE7E60F083C8}" dt="2023-10-27T13:50:00.392" v="1479" actId="1076"/>
        <pc:sldMkLst>
          <pc:docMk/>
          <pc:sldMk cId="2653394840" sldId="332"/>
        </pc:sldMkLst>
        <pc:spChg chg="del mod">
          <ac:chgData name="Juan David Giraldo Quintero" userId="685d6a03a65b6fd7" providerId="LiveId" clId="{56223629-2716-40AE-B77A-EE7E60F083C8}" dt="2023-10-27T12:49:26.990" v="1354" actId="478"/>
          <ac:spMkLst>
            <pc:docMk/>
            <pc:sldMk cId="2653394840" sldId="332"/>
            <ac:spMk id="2" creationId="{0EFD4201-2A12-D4DD-F177-A9384B6A5BE2}"/>
          </ac:spMkLst>
        </pc:spChg>
        <pc:spChg chg="add mod">
          <ac:chgData name="Juan David Giraldo Quintero" userId="685d6a03a65b6fd7" providerId="LiveId" clId="{56223629-2716-40AE-B77A-EE7E60F083C8}" dt="2023-10-27T12:50:18.440" v="1384"/>
          <ac:spMkLst>
            <pc:docMk/>
            <pc:sldMk cId="2653394840" sldId="332"/>
            <ac:spMk id="3" creationId="{78F9DA73-AF80-BD04-4181-C859B610EE35}"/>
          </ac:spMkLst>
        </pc:spChg>
        <pc:spChg chg="mod">
          <ac:chgData name="Juan David Giraldo Quintero" userId="685d6a03a65b6fd7" providerId="LiveId" clId="{56223629-2716-40AE-B77A-EE7E60F083C8}" dt="2023-10-27T12:49:47.846" v="1361" actId="14100"/>
          <ac:spMkLst>
            <pc:docMk/>
            <pc:sldMk cId="2653394840" sldId="332"/>
            <ac:spMk id="8" creationId="{E877D34C-1C45-C4BA-5735-551F1ADB7A59}"/>
          </ac:spMkLst>
        </pc:spChg>
        <pc:spChg chg="mod">
          <ac:chgData name="Juan David Giraldo Quintero" userId="685d6a03a65b6fd7" providerId="LiveId" clId="{56223629-2716-40AE-B77A-EE7E60F083C8}" dt="2023-10-27T12:49:45.411" v="1360" actId="1076"/>
          <ac:spMkLst>
            <pc:docMk/>
            <pc:sldMk cId="2653394840" sldId="332"/>
            <ac:spMk id="12" creationId="{16DC779E-4537-2940-4DFB-33CCED8E4BE1}"/>
          </ac:spMkLst>
        </pc:spChg>
        <pc:picChg chg="mod">
          <ac:chgData name="Juan David Giraldo Quintero" userId="685d6a03a65b6fd7" providerId="LiveId" clId="{56223629-2716-40AE-B77A-EE7E60F083C8}" dt="2023-10-27T13:50:00.392" v="1479" actId="1076"/>
          <ac:picMkLst>
            <pc:docMk/>
            <pc:sldMk cId="2653394840" sldId="332"/>
            <ac:picMk id="7" creationId="{CC632893-9C73-4EAF-D4C6-67B2BEC9A56A}"/>
          </ac:picMkLst>
        </pc:picChg>
        <pc:picChg chg="mod">
          <ac:chgData name="Juan David Giraldo Quintero" userId="685d6a03a65b6fd7" providerId="LiveId" clId="{56223629-2716-40AE-B77A-EE7E60F083C8}" dt="2023-10-27T13:50:00.392" v="1479" actId="1076"/>
          <ac:picMkLst>
            <pc:docMk/>
            <pc:sldMk cId="2653394840" sldId="332"/>
            <ac:picMk id="10" creationId="{8F145E04-5807-5FD7-E9FD-76558DDBF59B}"/>
          </ac:picMkLst>
        </pc:picChg>
      </pc:sldChg>
      <pc:sldChg chg="modSp add mod">
        <pc:chgData name="Juan David Giraldo Quintero" userId="685d6a03a65b6fd7" providerId="LiveId" clId="{56223629-2716-40AE-B77A-EE7E60F083C8}" dt="2023-10-26T22:47:22.353" v="1169" actId="2711"/>
        <pc:sldMkLst>
          <pc:docMk/>
          <pc:sldMk cId="288695096" sldId="333"/>
        </pc:sldMkLst>
        <pc:spChg chg="mod">
          <ac:chgData name="Juan David Giraldo Quintero" userId="685d6a03a65b6fd7" providerId="LiveId" clId="{56223629-2716-40AE-B77A-EE7E60F083C8}" dt="2023-10-26T22:46:34.211" v="1163" actId="108"/>
          <ac:spMkLst>
            <pc:docMk/>
            <pc:sldMk cId="288695096" sldId="333"/>
            <ac:spMk id="2" creationId="{0EFD4201-2A12-D4DD-F177-A9384B6A5BE2}"/>
          </ac:spMkLst>
        </pc:spChg>
        <pc:spChg chg="mod">
          <ac:chgData name="Juan David Giraldo Quintero" userId="685d6a03a65b6fd7" providerId="LiveId" clId="{56223629-2716-40AE-B77A-EE7E60F083C8}" dt="2023-10-26T22:11:53.214" v="606" actId="1076"/>
          <ac:spMkLst>
            <pc:docMk/>
            <pc:sldMk cId="288695096" sldId="333"/>
            <ac:spMk id="7" creationId="{3CFB9EE6-FE57-9896-0C7B-0A190DEBB2BC}"/>
          </ac:spMkLst>
        </pc:spChg>
        <pc:spChg chg="mod">
          <ac:chgData name="Juan David Giraldo Quintero" userId="685d6a03a65b6fd7" providerId="LiveId" clId="{56223629-2716-40AE-B77A-EE7E60F083C8}" dt="2023-10-26T22:46:44.598" v="1165" actId="2711"/>
          <ac:spMkLst>
            <pc:docMk/>
            <pc:sldMk cId="288695096" sldId="333"/>
            <ac:spMk id="10" creationId="{603A5B5B-2499-04EA-9E73-C111B0594313}"/>
          </ac:spMkLst>
        </pc:spChg>
        <pc:spChg chg="mod">
          <ac:chgData name="Juan David Giraldo Quintero" userId="685d6a03a65b6fd7" providerId="LiveId" clId="{56223629-2716-40AE-B77A-EE7E60F083C8}" dt="2023-10-26T22:46:50.804" v="1167" actId="2711"/>
          <ac:spMkLst>
            <pc:docMk/>
            <pc:sldMk cId="288695096" sldId="333"/>
            <ac:spMk id="12" creationId="{39647C9E-1984-948D-C656-3AC4A1D57882}"/>
          </ac:spMkLst>
        </pc:spChg>
        <pc:spChg chg="mod">
          <ac:chgData name="Juan David Giraldo Quintero" userId="685d6a03a65b6fd7" providerId="LiveId" clId="{56223629-2716-40AE-B77A-EE7E60F083C8}" dt="2023-10-26T22:47:22.353" v="1169" actId="2711"/>
          <ac:spMkLst>
            <pc:docMk/>
            <pc:sldMk cId="288695096" sldId="333"/>
            <ac:spMk id="13" creationId="{22250E5C-CDF5-AD55-CB69-3D7FDAA7D6DF}"/>
          </ac:spMkLst>
        </pc:spChg>
      </pc:sldChg>
      <pc:sldChg chg="modSp add mod">
        <pc:chgData name="Juan David Giraldo Quintero" userId="685d6a03a65b6fd7" providerId="LiveId" clId="{56223629-2716-40AE-B77A-EE7E60F083C8}" dt="2023-10-26T22:46:26.087" v="1162" actId="1036"/>
        <pc:sldMkLst>
          <pc:docMk/>
          <pc:sldMk cId="3595352846" sldId="334"/>
        </pc:sldMkLst>
        <pc:spChg chg="mod">
          <ac:chgData name="Juan David Giraldo Quintero" userId="685d6a03a65b6fd7" providerId="LiveId" clId="{56223629-2716-40AE-B77A-EE7E60F083C8}" dt="2023-10-26T22:45:51.292" v="1145" actId="108"/>
          <ac:spMkLst>
            <pc:docMk/>
            <pc:sldMk cId="3595352846" sldId="334"/>
            <ac:spMk id="2" creationId="{0EFD4201-2A12-D4DD-F177-A9384B6A5BE2}"/>
          </ac:spMkLst>
        </pc:spChg>
        <pc:spChg chg="mod">
          <ac:chgData name="Juan David Giraldo Quintero" userId="685d6a03a65b6fd7" providerId="LiveId" clId="{56223629-2716-40AE-B77A-EE7E60F083C8}" dt="2023-10-26T22:46:26.087" v="1162" actId="1036"/>
          <ac:spMkLst>
            <pc:docMk/>
            <pc:sldMk cId="3595352846" sldId="334"/>
            <ac:spMk id="4" creationId="{12976C58-83AA-18E4-521A-FFFB4DB41449}"/>
          </ac:spMkLst>
        </pc:spChg>
      </pc:sldChg>
      <pc:sldChg chg="modSp add del mod">
        <pc:chgData name="Juan David Giraldo Quintero" userId="685d6a03a65b6fd7" providerId="LiveId" clId="{56223629-2716-40AE-B77A-EE7E60F083C8}" dt="2023-10-26T22:45:23.073" v="1142" actId="47"/>
        <pc:sldMkLst>
          <pc:docMk/>
          <pc:sldMk cId="4008817888" sldId="335"/>
        </pc:sldMkLst>
        <pc:spChg chg="mod">
          <ac:chgData name="Juan David Giraldo Quintero" userId="685d6a03a65b6fd7" providerId="LiveId" clId="{56223629-2716-40AE-B77A-EE7E60F083C8}" dt="2023-10-26T22:44:57.317" v="1141" actId="108"/>
          <ac:spMkLst>
            <pc:docMk/>
            <pc:sldMk cId="4008817888" sldId="335"/>
            <ac:spMk id="2" creationId="{0EFD4201-2A12-D4DD-F177-A9384B6A5BE2}"/>
          </ac:spMkLst>
        </pc:spChg>
        <pc:picChg chg="mod modCrop">
          <ac:chgData name="Juan David Giraldo Quintero" userId="685d6a03a65b6fd7" providerId="LiveId" clId="{56223629-2716-40AE-B77A-EE7E60F083C8}" dt="2023-10-26T22:25:17.214" v="850" actId="1076"/>
          <ac:picMkLst>
            <pc:docMk/>
            <pc:sldMk cId="4008817888" sldId="335"/>
            <ac:picMk id="3" creationId="{E1645840-9009-620B-A809-D022BA9DD8EC}"/>
          </ac:picMkLst>
        </pc:picChg>
      </pc:sldChg>
      <pc:sldChg chg="add">
        <pc:chgData name="Juan David Giraldo Quintero" userId="685d6a03a65b6fd7" providerId="LiveId" clId="{56223629-2716-40AE-B77A-EE7E60F083C8}" dt="2023-10-26T22:49:34.485" v="1192"/>
        <pc:sldMkLst>
          <pc:docMk/>
          <pc:sldMk cId="1612580279" sldId="389"/>
        </pc:sldMkLst>
      </pc:sldChg>
      <pc:sldChg chg="addSp delSp modSp del mod">
        <pc:chgData name="Juan David Giraldo Quintero" userId="685d6a03a65b6fd7" providerId="LiveId" clId="{56223629-2716-40AE-B77A-EE7E60F083C8}" dt="2023-10-27T13:34:58.271" v="1398" actId="14100"/>
        <pc:sldMkLst>
          <pc:docMk/>
          <pc:sldMk cId="1467627191" sldId="406"/>
        </pc:sldMkLst>
        <pc:spChg chg="del">
          <ac:chgData name="Juan David Giraldo Quintero" userId="685d6a03a65b6fd7" providerId="LiveId" clId="{56223629-2716-40AE-B77A-EE7E60F083C8}" dt="2023-10-26T22:31:38.383" v="1007" actId="478"/>
          <ac:spMkLst>
            <pc:docMk/>
            <pc:sldMk cId="1467627191" sldId="406"/>
            <ac:spMk id="4" creationId="{00000000-0000-0000-0000-000000000000}"/>
          </ac:spMkLst>
        </pc:spChg>
        <pc:spChg chg="del">
          <ac:chgData name="Juan David Giraldo Quintero" userId="685d6a03a65b6fd7" providerId="LiveId" clId="{56223629-2716-40AE-B77A-EE7E60F083C8}" dt="2023-10-26T22:31:38.383" v="1007" actId="478"/>
          <ac:spMkLst>
            <pc:docMk/>
            <pc:sldMk cId="1467627191" sldId="406"/>
            <ac:spMk id="5" creationId="{BE3253B3-00F2-AF07-B175-280C69B9E0FD}"/>
          </ac:spMkLst>
        </pc:spChg>
        <pc:spChg chg="del">
          <ac:chgData name="Juan David Giraldo Quintero" userId="685d6a03a65b6fd7" providerId="LiveId" clId="{56223629-2716-40AE-B77A-EE7E60F083C8}" dt="2023-10-26T22:31:38.383" v="1007" actId="478"/>
          <ac:spMkLst>
            <pc:docMk/>
            <pc:sldMk cId="1467627191" sldId="406"/>
            <ac:spMk id="6" creationId="{50FA4BCB-70DE-FB19-4CED-9D8E447A0B22}"/>
          </ac:spMkLst>
        </pc:spChg>
        <pc:spChg chg="del">
          <ac:chgData name="Juan David Giraldo Quintero" userId="685d6a03a65b6fd7" providerId="LiveId" clId="{56223629-2716-40AE-B77A-EE7E60F083C8}" dt="2023-10-26T22:31:38.383" v="1007" actId="478"/>
          <ac:spMkLst>
            <pc:docMk/>
            <pc:sldMk cId="1467627191" sldId="406"/>
            <ac:spMk id="7" creationId="{6BDD5EA6-55C4-2CA3-72D9-24370B02AA0D}"/>
          </ac:spMkLst>
        </pc:spChg>
        <pc:spChg chg="mod">
          <ac:chgData name="Juan David Giraldo Quintero" userId="685d6a03a65b6fd7" providerId="LiveId" clId="{56223629-2716-40AE-B77A-EE7E60F083C8}" dt="2023-10-26T22:32:26.376" v="1014" actId="6559"/>
          <ac:spMkLst>
            <pc:docMk/>
            <pc:sldMk cId="1467627191" sldId="406"/>
            <ac:spMk id="9" creationId="{00000000-0000-0000-0000-000000000000}"/>
          </ac:spMkLst>
        </pc:spChg>
        <pc:spChg chg="add mod">
          <ac:chgData name="Juan David Giraldo Quintero" userId="685d6a03a65b6fd7" providerId="LiveId" clId="{56223629-2716-40AE-B77A-EE7E60F083C8}" dt="2023-10-27T13:34:58.271" v="1398" actId="14100"/>
          <ac:spMkLst>
            <pc:docMk/>
            <pc:sldMk cId="1467627191" sldId="406"/>
            <ac:spMk id="10" creationId="{C53B6E50-246F-94E5-CCA7-9F27112FAC6A}"/>
          </ac:spMkLst>
        </pc:spChg>
        <pc:spChg chg="del">
          <ac:chgData name="Juan David Giraldo Quintero" userId="685d6a03a65b6fd7" providerId="LiveId" clId="{56223629-2716-40AE-B77A-EE7E60F083C8}" dt="2023-10-26T22:31:38.383" v="1007" actId="478"/>
          <ac:spMkLst>
            <pc:docMk/>
            <pc:sldMk cId="1467627191" sldId="406"/>
            <ac:spMk id="14" creationId="{00000000-0000-0000-0000-000000000000}"/>
          </ac:spMkLst>
        </pc:spChg>
        <pc:spChg chg="del">
          <ac:chgData name="Juan David Giraldo Quintero" userId="685d6a03a65b6fd7" providerId="LiveId" clId="{56223629-2716-40AE-B77A-EE7E60F083C8}" dt="2023-10-26T22:31:38.383" v="1007" actId="478"/>
          <ac:spMkLst>
            <pc:docMk/>
            <pc:sldMk cId="1467627191" sldId="406"/>
            <ac:spMk id="16" creationId="{00000000-0000-0000-0000-000000000000}"/>
          </ac:spMkLst>
        </pc:spChg>
        <pc:spChg chg="del">
          <ac:chgData name="Juan David Giraldo Quintero" userId="685d6a03a65b6fd7" providerId="LiveId" clId="{56223629-2716-40AE-B77A-EE7E60F083C8}" dt="2023-10-26T22:31:38.383" v="1007" actId="478"/>
          <ac:spMkLst>
            <pc:docMk/>
            <pc:sldMk cId="1467627191" sldId="406"/>
            <ac:spMk id="21" creationId="{3E151360-1489-BA8F-2F19-77EB1D88730C}"/>
          </ac:spMkLst>
        </pc:spChg>
        <pc:picChg chg="add mod">
          <ac:chgData name="Juan David Giraldo Quintero" userId="685d6a03a65b6fd7" providerId="LiveId" clId="{56223629-2716-40AE-B77A-EE7E60F083C8}" dt="2023-10-26T22:33:17.776" v="1019"/>
          <ac:picMkLst>
            <pc:docMk/>
            <pc:sldMk cId="1467627191" sldId="406"/>
            <ac:picMk id="8" creationId="{40A8AF15-94A9-4865-8FA9-0F9D642976AC}"/>
          </ac:picMkLst>
        </pc:picChg>
        <pc:picChg chg="del">
          <ac:chgData name="Juan David Giraldo Quintero" userId="685d6a03a65b6fd7" providerId="LiveId" clId="{56223629-2716-40AE-B77A-EE7E60F083C8}" dt="2023-10-26T22:31:38.383" v="1007" actId="478"/>
          <ac:picMkLst>
            <pc:docMk/>
            <pc:sldMk cId="1467627191" sldId="406"/>
            <ac:picMk id="29" creationId="{5222B09A-C25B-BC39-ACDC-DE663D338ADC}"/>
          </ac:picMkLst>
        </pc:picChg>
        <pc:picChg chg="del">
          <ac:chgData name="Juan David Giraldo Quintero" userId="685d6a03a65b6fd7" providerId="LiveId" clId="{56223629-2716-40AE-B77A-EE7E60F083C8}" dt="2023-10-26T22:31:40.750" v="1008" actId="478"/>
          <ac:picMkLst>
            <pc:docMk/>
            <pc:sldMk cId="1467627191" sldId="406"/>
            <ac:picMk id="34" creationId="{DC241BB9-5F07-3831-5B65-D30587BD61A6}"/>
          </ac:picMkLst>
        </pc:picChg>
        <pc:picChg chg="del">
          <ac:chgData name="Juan David Giraldo Quintero" userId="685d6a03a65b6fd7" providerId="LiveId" clId="{56223629-2716-40AE-B77A-EE7E60F083C8}" dt="2023-10-26T22:31:38.383" v="1007" actId="478"/>
          <ac:picMkLst>
            <pc:docMk/>
            <pc:sldMk cId="1467627191" sldId="406"/>
            <ac:picMk id="37" creationId="{C9DA4CBB-62ED-6517-C1B2-1B2C8A5382BE}"/>
          </ac:picMkLst>
        </pc:picChg>
      </pc:sldChg>
      <pc:sldChg chg="add del">
        <pc:chgData name="Juan David Giraldo Quintero" userId="685d6a03a65b6fd7" providerId="LiveId" clId="{56223629-2716-40AE-B77A-EE7E60F083C8}" dt="2023-10-26T22:48:59.436" v="1191"/>
        <pc:sldMkLst>
          <pc:docMk/>
          <pc:sldMk cId="1093565134" sldId="410"/>
        </pc:sldMkLst>
      </pc:sldChg>
      <pc:sldChg chg="delSp modSp add del mod">
        <pc:chgData name="Juan David Giraldo Quintero" userId="685d6a03a65b6fd7" providerId="LiveId" clId="{56223629-2716-40AE-B77A-EE7E60F083C8}" dt="2023-10-26T22:51:46.140" v="1297" actId="14100"/>
        <pc:sldMkLst>
          <pc:docMk/>
          <pc:sldMk cId="3141950815" sldId="411"/>
        </pc:sldMkLst>
        <pc:spChg chg="del">
          <ac:chgData name="Juan David Giraldo Quintero" userId="685d6a03a65b6fd7" providerId="LiveId" clId="{56223629-2716-40AE-B77A-EE7E60F083C8}" dt="2023-10-26T22:50:55.229" v="1236" actId="478"/>
          <ac:spMkLst>
            <pc:docMk/>
            <pc:sldMk cId="3141950815" sldId="411"/>
            <ac:spMk id="13" creationId="{E0FA8F31-A621-B88D-C0CA-2F73F14EC311}"/>
          </ac:spMkLst>
        </pc:spChg>
        <pc:spChg chg="mod">
          <ac:chgData name="Juan David Giraldo Quintero" userId="685d6a03a65b6fd7" providerId="LiveId" clId="{56223629-2716-40AE-B77A-EE7E60F083C8}" dt="2023-10-26T22:51:35.201" v="1296" actId="2710"/>
          <ac:spMkLst>
            <pc:docMk/>
            <pc:sldMk cId="3141950815" sldId="411"/>
            <ac:spMk id="28" creationId="{1661556C-FE5A-624B-69A5-0B644300765C}"/>
          </ac:spMkLst>
        </pc:spChg>
        <pc:spChg chg="mod">
          <ac:chgData name="Juan David Giraldo Quintero" userId="685d6a03a65b6fd7" providerId="LiveId" clId="{56223629-2716-40AE-B77A-EE7E60F083C8}" dt="2023-10-26T22:51:46.140" v="1297" actId="14100"/>
          <ac:spMkLst>
            <pc:docMk/>
            <pc:sldMk cId="3141950815" sldId="411"/>
            <ac:spMk id="46" creationId="{DEA32295-3186-1E34-94D2-BCD58BBD1B52}"/>
          </ac:spMkLst>
        </pc:spChg>
        <pc:spChg chg="mod">
          <ac:chgData name="Juan David Giraldo Quintero" userId="685d6a03a65b6fd7" providerId="LiveId" clId="{56223629-2716-40AE-B77A-EE7E60F083C8}" dt="2023-10-26T22:50:29.974" v="1210" actId="1037"/>
          <ac:spMkLst>
            <pc:docMk/>
            <pc:sldMk cId="3141950815" sldId="411"/>
            <ac:spMk id="53" creationId="{514897B0-389A-7B8B-1BC9-47E754A4BAB4}"/>
          </ac:spMkLst>
        </pc:spChg>
        <pc:spChg chg="mod">
          <ac:chgData name="Juan David Giraldo Quintero" userId="685d6a03a65b6fd7" providerId="LiveId" clId="{56223629-2716-40AE-B77A-EE7E60F083C8}" dt="2023-10-26T22:50:25.487" v="1203" actId="1037"/>
          <ac:spMkLst>
            <pc:docMk/>
            <pc:sldMk cId="3141950815" sldId="411"/>
            <ac:spMk id="57" creationId="{D88EADB3-40F5-2CD1-35FF-DFADF853E4C0}"/>
          </ac:spMkLst>
        </pc:spChg>
        <pc:spChg chg="mod">
          <ac:chgData name="Juan David Giraldo Quintero" userId="685d6a03a65b6fd7" providerId="LiveId" clId="{56223629-2716-40AE-B77A-EE7E60F083C8}" dt="2023-10-26T22:50:20.133" v="1195" actId="404"/>
          <ac:spMkLst>
            <pc:docMk/>
            <pc:sldMk cId="3141950815" sldId="411"/>
            <ac:spMk id="61" creationId="{A03B915B-A674-F6D8-5661-318924B40EF9}"/>
          </ac:spMkLst>
        </pc:spChg>
        <pc:spChg chg="mod">
          <ac:chgData name="Juan David Giraldo Quintero" userId="685d6a03a65b6fd7" providerId="LiveId" clId="{56223629-2716-40AE-B77A-EE7E60F083C8}" dt="2023-10-26T22:51:00.447" v="1239" actId="403"/>
          <ac:spMkLst>
            <pc:docMk/>
            <pc:sldMk cId="3141950815" sldId="411"/>
            <ac:spMk id="63" creationId="{34323A00-3E7A-C291-FF43-6E160B0D025C}"/>
          </ac:spMkLst>
        </pc:spChg>
        <pc:spChg chg="mod">
          <ac:chgData name="Juan David Giraldo Quintero" userId="685d6a03a65b6fd7" providerId="LiveId" clId="{56223629-2716-40AE-B77A-EE7E60F083C8}" dt="2023-10-26T22:51:05.576" v="1242" actId="403"/>
          <ac:spMkLst>
            <pc:docMk/>
            <pc:sldMk cId="3141950815" sldId="411"/>
            <ac:spMk id="64" creationId="{D882CB5E-99F3-5546-1283-738B29FF50E8}"/>
          </ac:spMkLst>
        </pc:spChg>
        <pc:spChg chg="mod">
          <ac:chgData name="Juan David Giraldo Quintero" userId="685d6a03a65b6fd7" providerId="LiveId" clId="{56223629-2716-40AE-B77A-EE7E60F083C8}" dt="2023-10-26T22:50:37.829" v="1220" actId="1037"/>
          <ac:spMkLst>
            <pc:docMk/>
            <pc:sldMk cId="3141950815" sldId="411"/>
            <ac:spMk id="71" creationId="{8579D873-56D9-9D81-DE25-04E18FA28DA0}"/>
          </ac:spMkLst>
        </pc:spChg>
        <pc:spChg chg="mod">
          <ac:chgData name="Juan David Giraldo Quintero" userId="685d6a03a65b6fd7" providerId="LiveId" clId="{56223629-2716-40AE-B77A-EE7E60F083C8}" dt="2023-10-26T22:50:47.066" v="1235" actId="1038"/>
          <ac:spMkLst>
            <pc:docMk/>
            <pc:sldMk cId="3141950815" sldId="411"/>
            <ac:spMk id="75" creationId="{7E626602-A586-EF96-42C9-A54BF2B49B41}"/>
          </ac:spMkLst>
        </pc:spChg>
        <pc:spChg chg="mod">
          <ac:chgData name="Juan David Giraldo Quintero" userId="685d6a03a65b6fd7" providerId="LiveId" clId="{56223629-2716-40AE-B77A-EE7E60F083C8}" dt="2023-10-26T22:51:29.245" v="1295" actId="1036"/>
          <ac:spMkLst>
            <pc:docMk/>
            <pc:sldMk cId="3141950815" sldId="411"/>
            <ac:spMk id="76" creationId="{F83E7EAE-5940-A540-1E4F-4610703C3D3F}"/>
          </ac:spMkLst>
        </pc:spChg>
        <pc:picChg chg="mod">
          <ac:chgData name="Juan David Giraldo Quintero" userId="685d6a03a65b6fd7" providerId="LiveId" clId="{56223629-2716-40AE-B77A-EE7E60F083C8}" dt="2023-10-26T22:51:16.180" v="1280" actId="1038"/>
          <ac:picMkLst>
            <pc:docMk/>
            <pc:sldMk cId="3141950815" sldId="411"/>
            <ac:picMk id="77" creationId="{642869DB-BC0B-464A-A345-5D4CDB9E0E67}"/>
          </ac:picMkLst>
        </pc:picChg>
        <pc:picChg chg="mod">
          <ac:chgData name="Juan David Giraldo Quintero" userId="685d6a03a65b6fd7" providerId="LiveId" clId="{56223629-2716-40AE-B77A-EE7E60F083C8}" dt="2023-10-26T22:51:16.180" v="1280" actId="1038"/>
          <ac:picMkLst>
            <pc:docMk/>
            <pc:sldMk cId="3141950815" sldId="411"/>
            <ac:picMk id="78" creationId="{32D6498C-D49B-566D-E3F8-0BD858B5E09C}"/>
          </ac:picMkLst>
        </pc:picChg>
      </pc:sldChg>
      <pc:sldChg chg="delSp modSp add mod">
        <pc:chgData name="Juan David Giraldo Quintero" userId="685d6a03a65b6fd7" providerId="LiveId" clId="{56223629-2716-40AE-B77A-EE7E60F083C8}" dt="2023-10-26T22:36:42.365" v="1064" actId="207"/>
        <pc:sldMkLst>
          <pc:docMk/>
          <pc:sldMk cId="3233353807" sldId="415"/>
        </pc:sldMkLst>
        <pc:spChg chg="mod">
          <ac:chgData name="Juan David Giraldo Quintero" userId="685d6a03a65b6fd7" providerId="LiveId" clId="{56223629-2716-40AE-B77A-EE7E60F083C8}" dt="2023-10-26T22:36:42.365" v="1064" actId="207"/>
          <ac:spMkLst>
            <pc:docMk/>
            <pc:sldMk cId="3233353807" sldId="415"/>
            <ac:spMk id="11" creationId="{F8C3556C-631F-2DFB-C81B-49D805883E60}"/>
          </ac:spMkLst>
        </pc:spChg>
        <pc:spChg chg="del">
          <ac:chgData name="Juan David Giraldo Quintero" userId="685d6a03a65b6fd7" providerId="LiveId" clId="{56223629-2716-40AE-B77A-EE7E60F083C8}" dt="2023-10-26T22:21:34.453" v="718" actId="478"/>
          <ac:spMkLst>
            <pc:docMk/>
            <pc:sldMk cId="3233353807" sldId="415"/>
            <ac:spMk id="18" creationId="{CFE1396E-D1A5-5CC2-0450-AC07F69FA583}"/>
          </ac:spMkLst>
        </pc:spChg>
        <pc:spChg chg="del">
          <ac:chgData name="Juan David Giraldo Quintero" userId="685d6a03a65b6fd7" providerId="LiveId" clId="{56223629-2716-40AE-B77A-EE7E60F083C8}" dt="2023-10-26T22:21:34.453" v="718" actId="478"/>
          <ac:spMkLst>
            <pc:docMk/>
            <pc:sldMk cId="3233353807" sldId="415"/>
            <ac:spMk id="19" creationId="{81FC3204-6DCF-3EEE-AB48-6AED16706B3C}"/>
          </ac:spMkLst>
        </pc:spChg>
        <pc:spChg chg="del">
          <ac:chgData name="Juan David Giraldo Quintero" userId="685d6a03a65b6fd7" providerId="LiveId" clId="{56223629-2716-40AE-B77A-EE7E60F083C8}" dt="2023-10-26T22:21:34.453" v="718" actId="478"/>
          <ac:spMkLst>
            <pc:docMk/>
            <pc:sldMk cId="3233353807" sldId="415"/>
            <ac:spMk id="20" creationId="{ACC87ACA-E732-5293-7300-11C9B341B4A9}"/>
          </ac:spMkLst>
        </pc:spChg>
        <pc:picChg chg="mod">
          <ac:chgData name="Juan David Giraldo Quintero" userId="685d6a03a65b6fd7" providerId="LiveId" clId="{56223629-2716-40AE-B77A-EE7E60F083C8}" dt="2023-10-26T22:24:01.286" v="846" actId="1076"/>
          <ac:picMkLst>
            <pc:docMk/>
            <pc:sldMk cId="3233353807" sldId="415"/>
            <ac:picMk id="9" creationId="{765F6459-7440-DA7E-B0E8-1A54BEC4CC17}"/>
          </ac:picMkLst>
        </pc:picChg>
        <pc:picChg chg="del">
          <ac:chgData name="Juan David Giraldo Quintero" userId="685d6a03a65b6fd7" providerId="LiveId" clId="{56223629-2716-40AE-B77A-EE7E60F083C8}" dt="2023-10-26T22:21:34.453" v="718" actId="478"/>
          <ac:picMkLst>
            <pc:docMk/>
            <pc:sldMk cId="3233353807" sldId="415"/>
            <ac:picMk id="13" creationId="{56EADEBD-D507-FFA7-7569-EE989144303B}"/>
          </ac:picMkLst>
        </pc:picChg>
        <pc:picChg chg="del">
          <ac:chgData name="Juan David Giraldo Quintero" userId="685d6a03a65b6fd7" providerId="LiveId" clId="{56223629-2716-40AE-B77A-EE7E60F083C8}" dt="2023-10-26T22:21:34.453" v="718" actId="478"/>
          <ac:picMkLst>
            <pc:docMk/>
            <pc:sldMk cId="3233353807" sldId="415"/>
            <ac:picMk id="15" creationId="{D0CEB6C1-6BC0-1434-2A27-81B3A3F4C4B0}"/>
          </ac:picMkLst>
        </pc:picChg>
        <pc:picChg chg="del">
          <ac:chgData name="Juan David Giraldo Quintero" userId="685d6a03a65b6fd7" providerId="LiveId" clId="{56223629-2716-40AE-B77A-EE7E60F083C8}" dt="2023-10-26T22:21:34.453" v="718" actId="478"/>
          <ac:picMkLst>
            <pc:docMk/>
            <pc:sldMk cId="3233353807" sldId="415"/>
            <ac:picMk id="17" creationId="{428487F1-DC5D-02AD-E8DC-76B9C933319D}"/>
          </ac:picMkLst>
        </pc:picChg>
      </pc:sldChg>
      <pc:sldChg chg="add">
        <pc:chgData name="Juan David Giraldo Quintero" userId="685d6a03a65b6fd7" providerId="LiveId" clId="{56223629-2716-40AE-B77A-EE7E60F083C8}" dt="2023-10-26T22:49:50.521" v="1193"/>
        <pc:sldMkLst>
          <pc:docMk/>
          <pc:sldMk cId="3423037691" sldId="418"/>
        </pc:sldMkLst>
      </pc:sldChg>
      <pc:sldChg chg="delSp modSp mod">
        <pc:chgData name="Juan David Giraldo Quintero" userId="685d6a03a65b6fd7" providerId="LiveId" clId="{56223629-2716-40AE-B77A-EE7E60F083C8}" dt="2023-10-26T22:43:58.077" v="1135" actId="6559"/>
        <pc:sldMkLst>
          <pc:docMk/>
          <pc:sldMk cId="1181853283" sldId="421"/>
        </pc:sldMkLst>
        <pc:spChg chg="mod">
          <ac:chgData name="Juan David Giraldo Quintero" userId="685d6a03a65b6fd7" providerId="LiveId" clId="{56223629-2716-40AE-B77A-EE7E60F083C8}" dt="2023-10-26T22:43:36.510" v="1131" actId="1076"/>
          <ac:spMkLst>
            <pc:docMk/>
            <pc:sldMk cId="1181853283" sldId="421"/>
            <ac:spMk id="5" creationId="{00000000-0000-0000-0000-000000000000}"/>
          </ac:spMkLst>
        </pc:spChg>
        <pc:spChg chg="mod">
          <ac:chgData name="Juan David Giraldo Quintero" userId="685d6a03a65b6fd7" providerId="LiveId" clId="{56223629-2716-40AE-B77A-EE7E60F083C8}" dt="2023-10-26T22:43:58.077" v="1135" actId="6559"/>
          <ac:spMkLst>
            <pc:docMk/>
            <pc:sldMk cId="1181853283" sldId="421"/>
            <ac:spMk id="12" creationId="{B990C3BE-E8F5-CAEA-01FC-E1089B9AD16F}"/>
          </ac:spMkLst>
        </pc:spChg>
        <pc:spChg chg="del">
          <ac:chgData name="Juan David Giraldo Quintero" userId="685d6a03a65b6fd7" providerId="LiveId" clId="{56223629-2716-40AE-B77A-EE7E60F083C8}" dt="2023-10-26T22:19:21.103" v="627" actId="478"/>
          <ac:spMkLst>
            <pc:docMk/>
            <pc:sldMk cId="1181853283" sldId="421"/>
            <ac:spMk id="16" creationId="{00000000-0000-0000-0000-000000000000}"/>
          </ac:spMkLst>
        </pc:spChg>
        <pc:grpChg chg="del">
          <ac:chgData name="Juan David Giraldo Quintero" userId="685d6a03a65b6fd7" providerId="LiveId" clId="{56223629-2716-40AE-B77A-EE7E60F083C8}" dt="2023-10-26T22:19:23.443" v="628" actId="478"/>
          <ac:grpSpMkLst>
            <pc:docMk/>
            <pc:sldMk cId="1181853283" sldId="421"/>
            <ac:grpSpMk id="27" creationId="{00000000-0000-0000-0000-000000000000}"/>
          </ac:grpSpMkLst>
        </pc:grpChg>
      </pc:sldChg>
      <pc:sldChg chg="del">
        <pc:chgData name="Juan David Giraldo Quintero" userId="685d6a03a65b6fd7" providerId="LiveId" clId="{56223629-2716-40AE-B77A-EE7E60F083C8}" dt="2023-10-26T21:38:38.253" v="480" actId="47"/>
        <pc:sldMkLst>
          <pc:docMk/>
          <pc:sldMk cId="31918597" sldId="447"/>
        </pc:sldMkLst>
      </pc:sldChg>
      <pc:sldChg chg="add del">
        <pc:chgData name="Juan David Giraldo Quintero" userId="685d6a03a65b6fd7" providerId="LiveId" clId="{56223629-2716-40AE-B77A-EE7E60F083C8}" dt="2023-10-26T22:18:20.870" v="621" actId="47"/>
        <pc:sldMkLst>
          <pc:docMk/>
          <pc:sldMk cId="886201914" sldId="586"/>
        </pc:sldMkLst>
      </pc:sldChg>
      <pc:sldChg chg="del">
        <pc:chgData name="Juan David Giraldo Quintero" userId="685d6a03a65b6fd7" providerId="LiveId" clId="{56223629-2716-40AE-B77A-EE7E60F083C8}" dt="2023-10-26T22:18:36.364" v="622" actId="47"/>
        <pc:sldMkLst>
          <pc:docMk/>
          <pc:sldMk cId="2122275928" sldId="586"/>
        </pc:sldMkLst>
      </pc:sldChg>
      <pc:sldChg chg="add del ord">
        <pc:chgData name="Juan David Giraldo Quintero" userId="685d6a03a65b6fd7" providerId="LiveId" clId="{56223629-2716-40AE-B77A-EE7E60F083C8}" dt="2023-10-26T22:17:48.398" v="619" actId="47"/>
        <pc:sldMkLst>
          <pc:docMk/>
          <pc:sldMk cId="2854996366" sldId="586"/>
        </pc:sldMkLst>
      </pc:sldChg>
      <pc:sldChg chg="modSp add mod">
        <pc:chgData name="Juan David Giraldo Quintero" userId="685d6a03a65b6fd7" providerId="LiveId" clId="{56223629-2716-40AE-B77A-EE7E60F083C8}" dt="2023-10-26T22:52:08.321" v="1353" actId="20577"/>
        <pc:sldMkLst>
          <pc:docMk/>
          <pc:sldMk cId="3371384918" sldId="586"/>
        </pc:sldMkLst>
        <pc:spChg chg="mod">
          <ac:chgData name="Juan David Giraldo Quintero" userId="685d6a03a65b6fd7" providerId="LiveId" clId="{56223629-2716-40AE-B77A-EE7E60F083C8}" dt="2023-10-26T22:52:08.321" v="1353" actId="20577"/>
          <ac:spMkLst>
            <pc:docMk/>
            <pc:sldMk cId="3371384918" sldId="586"/>
            <ac:spMk id="18" creationId="{CFE1396E-D1A5-5CC2-0450-AC07F69FA583}"/>
          </ac:spMkLst>
        </pc:spChg>
      </pc:sldChg>
      <pc:sldChg chg="modSp del mod">
        <pc:chgData name="Juan David Giraldo Quintero" userId="685d6a03a65b6fd7" providerId="LiveId" clId="{56223629-2716-40AE-B77A-EE7E60F083C8}" dt="2023-10-26T22:20:15.667" v="644" actId="47"/>
        <pc:sldMkLst>
          <pc:docMk/>
          <pc:sldMk cId="3688346371" sldId="586"/>
        </pc:sldMkLst>
        <pc:spChg chg="mod">
          <ac:chgData name="Juan David Giraldo Quintero" userId="685d6a03a65b6fd7" providerId="LiveId" clId="{56223629-2716-40AE-B77A-EE7E60F083C8}" dt="2023-10-26T22:19:14.971" v="626" actId="1076"/>
          <ac:spMkLst>
            <pc:docMk/>
            <pc:sldMk cId="3688346371" sldId="586"/>
            <ac:spMk id="37" creationId="{8AE509E2-B5AA-9CBD-FC6C-E2FF2F072281}"/>
          </ac:spMkLst>
        </pc:spChg>
      </pc:sldChg>
      <pc:sldChg chg="addSp delSp modSp add mod">
        <pc:chgData name="Juan David Giraldo Quintero" userId="685d6a03a65b6fd7" providerId="LiveId" clId="{56223629-2716-40AE-B77A-EE7E60F083C8}" dt="2023-10-27T13:46:05.178" v="1477" actId="1076"/>
        <pc:sldMkLst>
          <pc:docMk/>
          <pc:sldMk cId="310474685" sldId="587"/>
        </pc:sldMkLst>
        <pc:spChg chg="add del">
          <ac:chgData name="Juan David Giraldo Quintero" userId="685d6a03a65b6fd7" providerId="LiveId" clId="{56223629-2716-40AE-B77A-EE7E60F083C8}" dt="2023-10-27T13:39:28.984" v="1426" actId="478"/>
          <ac:spMkLst>
            <pc:docMk/>
            <pc:sldMk cId="310474685" sldId="587"/>
            <ac:spMk id="2" creationId="{9FF54474-2F61-3A7B-1D8A-0C3E68577491}"/>
          </ac:spMkLst>
        </pc:spChg>
        <pc:spChg chg="del">
          <ac:chgData name="Juan David Giraldo Quintero" userId="685d6a03a65b6fd7" providerId="LiveId" clId="{56223629-2716-40AE-B77A-EE7E60F083C8}" dt="2023-10-27T13:38:08.469" v="1421" actId="478"/>
          <ac:spMkLst>
            <pc:docMk/>
            <pc:sldMk cId="310474685" sldId="587"/>
            <ac:spMk id="3" creationId="{78F9DA73-AF80-BD04-4181-C859B610EE35}"/>
          </ac:spMkLst>
        </pc:spChg>
        <pc:spChg chg="del mod">
          <ac:chgData name="Juan David Giraldo Quintero" userId="685d6a03a65b6fd7" providerId="LiveId" clId="{56223629-2716-40AE-B77A-EE7E60F083C8}" dt="2023-10-27T13:45:31.015" v="1471" actId="478"/>
          <ac:spMkLst>
            <pc:docMk/>
            <pc:sldMk cId="310474685" sldId="587"/>
            <ac:spMk id="8" creationId="{E877D34C-1C45-C4BA-5735-551F1ADB7A59}"/>
          </ac:spMkLst>
        </pc:spChg>
        <pc:spChg chg="del mod">
          <ac:chgData name="Juan David Giraldo Quintero" userId="685d6a03a65b6fd7" providerId="LiveId" clId="{56223629-2716-40AE-B77A-EE7E60F083C8}" dt="2023-10-27T13:42:30.859" v="1470" actId="478"/>
          <ac:spMkLst>
            <pc:docMk/>
            <pc:sldMk cId="310474685" sldId="587"/>
            <ac:spMk id="12" creationId="{16DC779E-4537-2940-4DFB-33CCED8E4BE1}"/>
          </ac:spMkLst>
        </pc:spChg>
        <pc:picChg chg="mod">
          <ac:chgData name="Juan David Giraldo Quintero" userId="685d6a03a65b6fd7" providerId="LiveId" clId="{56223629-2716-40AE-B77A-EE7E60F083C8}" dt="2023-10-27T13:42:23.030" v="1469" actId="14100"/>
          <ac:picMkLst>
            <pc:docMk/>
            <pc:sldMk cId="310474685" sldId="587"/>
            <ac:picMk id="4" creationId="{87E5B0D7-66DF-4644-A334-10641CB02621}"/>
          </ac:picMkLst>
        </pc:picChg>
        <pc:picChg chg="mod modCrop">
          <ac:chgData name="Juan David Giraldo Quintero" userId="685d6a03a65b6fd7" providerId="LiveId" clId="{56223629-2716-40AE-B77A-EE7E60F083C8}" dt="2023-10-27T13:46:05.178" v="1477" actId="1076"/>
          <ac:picMkLst>
            <pc:docMk/>
            <pc:sldMk cId="310474685" sldId="587"/>
            <ac:picMk id="5" creationId="{DC563420-DA17-0273-C2DA-F05EE6289871}"/>
          </ac:picMkLst>
        </pc:picChg>
        <pc:picChg chg="del">
          <ac:chgData name="Juan David Giraldo Quintero" userId="685d6a03a65b6fd7" providerId="LiveId" clId="{56223629-2716-40AE-B77A-EE7E60F083C8}" dt="2023-10-27T13:37:40.229" v="1405" actId="478"/>
          <ac:picMkLst>
            <pc:docMk/>
            <pc:sldMk cId="310474685" sldId="587"/>
            <ac:picMk id="7" creationId="{CC632893-9C73-4EAF-D4C6-67B2BEC9A56A}"/>
          </ac:picMkLst>
        </pc:picChg>
        <pc:picChg chg="del">
          <ac:chgData name="Juan David Giraldo Quintero" userId="685d6a03a65b6fd7" providerId="LiveId" clId="{56223629-2716-40AE-B77A-EE7E60F083C8}" dt="2023-10-27T13:37:42.032" v="1406" actId="478"/>
          <ac:picMkLst>
            <pc:docMk/>
            <pc:sldMk cId="310474685" sldId="587"/>
            <ac:picMk id="10" creationId="{8F145E04-5807-5FD7-E9FD-76558DDBF59B}"/>
          </ac:picMkLst>
        </pc:picChg>
        <pc:picChg chg="add del mod">
          <ac:chgData name="Juan David Giraldo Quintero" userId="685d6a03a65b6fd7" providerId="LiveId" clId="{56223629-2716-40AE-B77A-EE7E60F083C8}" dt="2023-10-27T13:42:08.140" v="1462" actId="478"/>
          <ac:picMkLst>
            <pc:docMk/>
            <pc:sldMk cId="310474685" sldId="587"/>
            <ac:picMk id="4098" creationId="{43053A32-3B51-6A2B-2FE9-738D13C0F220}"/>
          </ac:picMkLst>
        </pc:picChg>
        <pc:picChg chg="add del mod">
          <ac:chgData name="Juan David Giraldo Quintero" userId="685d6a03a65b6fd7" providerId="LiveId" clId="{56223629-2716-40AE-B77A-EE7E60F083C8}" dt="2023-10-27T13:38:24.641" v="1424" actId="478"/>
          <ac:picMkLst>
            <pc:docMk/>
            <pc:sldMk cId="310474685" sldId="587"/>
            <ac:picMk id="4100" creationId="{F3A499AF-560F-14E1-E47E-8CE91CA37AA8}"/>
          </ac:picMkLst>
        </pc:picChg>
        <pc:picChg chg="add mod">
          <ac:chgData name="Juan David Giraldo Quintero" userId="685d6a03a65b6fd7" providerId="LiveId" clId="{56223629-2716-40AE-B77A-EE7E60F083C8}" dt="2023-10-27T13:42:18.528" v="1467" actId="14100"/>
          <ac:picMkLst>
            <pc:docMk/>
            <pc:sldMk cId="310474685" sldId="587"/>
            <ac:picMk id="4104" creationId="{AB2FF183-9657-69F0-6B13-350F6A8261DE}"/>
          </ac:picMkLst>
        </pc:picChg>
      </pc:sldChg>
      <pc:sldChg chg="modSp add del mod">
        <pc:chgData name="Juan David Giraldo Quintero" userId="685d6a03a65b6fd7" providerId="LiveId" clId="{56223629-2716-40AE-B77A-EE7E60F083C8}" dt="2023-10-26T22:21:27.264" v="717" actId="47"/>
        <pc:sldMkLst>
          <pc:docMk/>
          <pc:sldMk cId="1378569075" sldId="587"/>
        </pc:sldMkLst>
        <pc:spChg chg="mod">
          <ac:chgData name="Juan David Giraldo Quintero" userId="685d6a03a65b6fd7" providerId="LiveId" clId="{56223629-2716-40AE-B77A-EE7E60F083C8}" dt="2023-10-26T22:21:05.840" v="715" actId="2711"/>
          <ac:spMkLst>
            <pc:docMk/>
            <pc:sldMk cId="1378569075" sldId="587"/>
            <ac:spMk id="12" creationId="{B990C3BE-E8F5-CAEA-01FC-E1089B9AD16F}"/>
          </ac:spMkLst>
        </pc:spChg>
      </pc:sldChg>
      <pc:sldChg chg="add del">
        <pc:chgData name="Juan David Giraldo Quintero" userId="685d6a03a65b6fd7" providerId="LiveId" clId="{56223629-2716-40AE-B77A-EE7E60F083C8}" dt="2023-10-26T22:17:46.215" v="618" actId="47"/>
        <pc:sldMkLst>
          <pc:docMk/>
          <pc:sldMk cId="1939846716" sldId="587"/>
        </pc:sldMkLst>
      </pc:sldChg>
      <pc:sldChg chg="add del">
        <pc:chgData name="Juan David Giraldo Quintero" userId="685d6a03a65b6fd7" providerId="LiveId" clId="{56223629-2716-40AE-B77A-EE7E60F083C8}" dt="2023-10-26T22:17:25.958" v="616" actId="47"/>
        <pc:sldMkLst>
          <pc:docMk/>
          <pc:sldMk cId="4236350292" sldId="587"/>
        </pc:sldMkLst>
      </pc:sldChg>
      <pc:sldChg chg="del">
        <pc:chgData name="Juan David Giraldo Quintero" userId="685d6a03a65b6fd7" providerId="LiveId" clId="{56223629-2716-40AE-B77A-EE7E60F083C8}" dt="2023-10-26T21:38:10.832" v="462" actId="47"/>
        <pc:sldMkLst>
          <pc:docMk/>
          <pc:sldMk cId="169206181" sldId="589"/>
        </pc:sldMkLst>
      </pc:sldChg>
      <pc:sldChg chg="del">
        <pc:chgData name="Juan David Giraldo Quintero" userId="685d6a03a65b6fd7" providerId="LiveId" clId="{56223629-2716-40AE-B77A-EE7E60F083C8}" dt="2023-10-26T21:38:11.067" v="463" actId="47"/>
        <pc:sldMkLst>
          <pc:docMk/>
          <pc:sldMk cId="1131482623" sldId="592"/>
        </pc:sldMkLst>
      </pc:sldChg>
      <pc:sldChg chg="del">
        <pc:chgData name="Juan David Giraldo Quintero" userId="685d6a03a65b6fd7" providerId="LiveId" clId="{56223629-2716-40AE-B77A-EE7E60F083C8}" dt="2023-10-26T21:38:11.270" v="464" actId="47"/>
        <pc:sldMkLst>
          <pc:docMk/>
          <pc:sldMk cId="2780580724" sldId="595"/>
        </pc:sldMkLst>
      </pc:sldChg>
      <pc:sldChg chg="del">
        <pc:chgData name="Juan David Giraldo Quintero" userId="685d6a03a65b6fd7" providerId="LiveId" clId="{56223629-2716-40AE-B77A-EE7E60F083C8}" dt="2023-10-26T21:38:11.428" v="465" actId="47"/>
        <pc:sldMkLst>
          <pc:docMk/>
          <pc:sldMk cId="2459437486" sldId="607"/>
        </pc:sldMkLst>
      </pc:sldChg>
      <pc:sldChg chg="del">
        <pc:chgData name="Juan David Giraldo Quintero" userId="685d6a03a65b6fd7" providerId="LiveId" clId="{56223629-2716-40AE-B77A-EE7E60F083C8}" dt="2023-10-26T21:38:13.881" v="471" actId="47"/>
        <pc:sldMkLst>
          <pc:docMk/>
          <pc:sldMk cId="4145735570" sldId="608"/>
        </pc:sldMkLst>
      </pc:sldChg>
      <pc:sldChg chg="del">
        <pc:chgData name="Juan David Giraldo Quintero" userId="685d6a03a65b6fd7" providerId="LiveId" clId="{56223629-2716-40AE-B77A-EE7E60F083C8}" dt="2023-10-26T21:38:13.423" v="470" actId="47"/>
        <pc:sldMkLst>
          <pc:docMk/>
          <pc:sldMk cId="1410492652" sldId="610"/>
        </pc:sldMkLst>
      </pc:sldChg>
      <pc:sldChg chg="del">
        <pc:chgData name="Juan David Giraldo Quintero" userId="685d6a03a65b6fd7" providerId="LiveId" clId="{56223629-2716-40AE-B77A-EE7E60F083C8}" dt="2023-10-26T21:38:10.415" v="461" actId="47"/>
        <pc:sldMkLst>
          <pc:docMk/>
          <pc:sldMk cId="1300153042" sldId="616"/>
        </pc:sldMkLst>
      </pc:sldChg>
      <pc:sldChg chg="del">
        <pc:chgData name="Juan David Giraldo Quintero" userId="685d6a03a65b6fd7" providerId="LiveId" clId="{56223629-2716-40AE-B77A-EE7E60F083C8}" dt="2023-10-26T21:38:11.921" v="466" actId="47"/>
        <pc:sldMkLst>
          <pc:docMk/>
          <pc:sldMk cId="3390340282" sldId="617"/>
        </pc:sldMkLst>
      </pc:sldChg>
      <pc:sldChg chg="del">
        <pc:chgData name="Juan David Giraldo Quintero" userId="685d6a03a65b6fd7" providerId="LiveId" clId="{56223629-2716-40AE-B77A-EE7E60F083C8}" dt="2023-10-26T21:38:12.368" v="467" actId="47"/>
        <pc:sldMkLst>
          <pc:docMk/>
          <pc:sldMk cId="3341052942" sldId="618"/>
        </pc:sldMkLst>
      </pc:sldChg>
      <pc:sldChg chg="del">
        <pc:chgData name="Juan David Giraldo Quintero" userId="685d6a03a65b6fd7" providerId="LiveId" clId="{56223629-2716-40AE-B77A-EE7E60F083C8}" dt="2023-10-26T21:38:13.012" v="469" actId="47"/>
        <pc:sldMkLst>
          <pc:docMk/>
          <pc:sldMk cId="2218804984" sldId="619"/>
        </pc:sldMkLst>
      </pc:sldChg>
      <pc:sldChg chg="del">
        <pc:chgData name="Juan David Giraldo Quintero" userId="685d6a03a65b6fd7" providerId="LiveId" clId="{56223629-2716-40AE-B77A-EE7E60F083C8}" dt="2023-10-26T21:38:12.741" v="468" actId="47"/>
        <pc:sldMkLst>
          <pc:docMk/>
          <pc:sldMk cId="2178461862" sldId="620"/>
        </pc:sldMkLst>
      </pc:sldChg>
      <pc:sldChg chg="del">
        <pc:chgData name="Juan David Giraldo Quintero" userId="685d6a03a65b6fd7" providerId="LiveId" clId="{56223629-2716-40AE-B77A-EE7E60F083C8}" dt="2023-10-26T21:38:14.343" v="472" actId="47"/>
        <pc:sldMkLst>
          <pc:docMk/>
          <pc:sldMk cId="3271662039" sldId="621"/>
        </pc:sldMkLst>
      </pc:sldChg>
      <pc:sldChg chg="del">
        <pc:chgData name="Juan David Giraldo Quintero" userId="685d6a03a65b6fd7" providerId="LiveId" clId="{56223629-2716-40AE-B77A-EE7E60F083C8}" dt="2023-10-26T21:38:14.783" v="473" actId="47"/>
        <pc:sldMkLst>
          <pc:docMk/>
          <pc:sldMk cId="3160888602" sldId="622"/>
        </pc:sldMkLst>
      </pc:sldChg>
      <pc:sldChg chg="addSp delSp modSp add del mod ord">
        <pc:chgData name="Juan David Giraldo Quintero" userId="685d6a03a65b6fd7" providerId="LiveId" clId="{56223629-2716-40AE-B77A-EE7E60F083C8}" dt="2023-10-26T22:12:40.647" v="611" actId="47"/>
        <pc:sldMkLst>
          <pc:docMk/>
          <pc:sldMk cId="653492135" sldId="623"/>
        </pc:sldMkLst>
        <pc:spChg chg="mod">
          <ac:chgData name="Juan David Giraldo Quintero" userId="685d6a03a65b6fd7" providerId="LiveId" clId="{56223629-2716-40AE-B77A-EE7E60F083C8}" dt="2023-10-26T21:36:59.360" v="377" actId="1076"/>
          <ac:spMkLst>
            <pc:docMk/>
            <pc:sldMk cId="653492135" sldId="623"/>
            <ac:spMk id="2" creationId="{0EFD4201-2A12-D4DD-F177-A9384B6A5BE2}"/>
          </ac:spMkLst>
        </pc:spChg>
        <pc:spChg chg="mod">
          <ac:chgData name="Juan David Giraldo Quintero" userId="685d6a03a65b6fd7" providerId="LiveId" clId="{56223629-2716-40AE-B77A-EE7E60F083C8}" dt="2023-10-26T21:36:05.532" v="246" actId="14100"/>
          <ac:spMkLst>
            <pc:docMk/>
            <pc:sldMk cId="653492135" sldId="623"/>
            <ac:spMk id="8" creationId="{E877D34C-1C45-C4BA-5735-551F1ADB7A59}"/>
          </ac:spMkLst>
        </pc:spChg>
        <pc:spChg chg="add mod">
          <ac:chgData name="Juan David Giraldo Quintero" userId="685d6a03a65b6fd7" providerId="LiveId" clId="{56223629-2716-40AE-B77A-EE7E60F083C8}" dt="2023-10-26T22:05:55.096" v="504" actId="1035"/>
          <ac:spMkLst>
            <pc:docMk/>
            <pc:sldMk cId="653492135" sldId="623"/>
            <ac:spMk id="11" creationId="{71A9285C-69B1-BE55-2124-09BD04BC2663}"/>
          </ac:spMkLst>
        </pc:spChg>
        <pc:spChg chg="add mod">
          <ac:chgData name="Juan David Giraldo Quintero" userId="685d6a03a65b6fd7" providerId="LiveId" clId="{56223629-2716-40AE-B77A-EE7E60F083C8}" dt="2023-10-26T22:05:55.096" v="504" actId="1035"/>
          <ac:spMkLst>
            <pc:docMk/>
            <pc:sldMk cId="653492135" sldId="623"/>
            <ac:spMk id="12" creationId="{38DE2B06-9EFA-D0A4-DA5B-759352CAA79E}"/>
          </ac:spMkLst>
        </pc:spChg>
        <pc:picChg chg="add del mod">
          <ac:chgData name="Juan David Giraldo Quintero" userId="685d6a03a65b6fd7" providerId="LiveId" clId="{56223629-2716-40AE-B77A-EE7E60F083C8}" dt="2023-10-26T21:09:17.743" v="66" actId="478"/>
          <ac:picMkLst>
            <pc:docMk/>
            <pc:sldMk cId="653492135" sldId="623"/>
            <ac:picMk id="4" creationId="{16560BDE-840B-2AB1-2D0C-FCB20EB238D7}"/>
          </ac:picMkLst>
        </pc:picChg>
        <pc:picChg chg="del">
          <ac:chgData name="Juan David Giraldo Quintero" userId="685d6a03a65b6fd7" providerId="LiveId" clId="{56223629-2716-40AE-B77A-EE7E60F083C8}" dt="2023-10-26T20:50:52.657" v="62" actId="478"/>
          <ac:picMkLst>
            <pc:docMk/>
            <pc:sldMk cId="653492135" sldId="623"/>
            <ac:picMk id="6" creationId="{3C3B67FE-D323-BCA9-166C-8C54130FD77F}"/>
          </ac:picMkLst>
        </pc:picChg>
        <pc:picChg chg="add mod">
          <ac:chgData name="Juan David Giraldo Quintero" userId="685d6a03a65b6fd7" providerId="LiveId" clId="{56223629-2716-40AE-B77A-EE7E60F083C8}" dt="2023-10-26T22:05:55.096" v="504" actId="1035"/>
          <ac:picMkLst>
            <pc:docMk/>
            <pc:sldMk cId="653492135" sldId="623"/>
            <ac:picMk id="7" creationId="{EFA8E161-AA81-3050-B8E9-10DF3CFF14FA}"/>
          </ac:picMkLst>
        </pc:picChg>
        <pc:picChg chg="add mod modCrop">
          <ac:chgData name="Juan David Giraldo Quintero" userId="685d6a03a65b6fd7" providerId="LiveId" clId="{56223629-2716-40AE-B77A-EE7E60F083C8}" dt="2023-10-26T22:05:55.096" v="504" actId="1035"/>
          <ac:picMkLst>
            <pc:docMk/>
            <pc:sldMk cId="653492135" sldId="623"/>
            <ac:picMk id="10" creationId="{F34BAB22-4245-FB74-F9A1-AD83281923E3}"/>
          </ac:picMkLst>
        </pc:picChg>
      </pc:sldChg>
      <pc:sldChg chg="addSp delSp modSp add del mod">
        <pc:chgData name="Juan David Giraldo Quintero" userId="685d6a03a65b6fd7" providerId="LiveId" clId="{56223629-2716-40AE-B77A-EE7E60F083C8}" dt="2023-10-26T22:06:11.174" v="505" actId="47"/>
        <pc:sldMkLst>
          <pc:docMk/>
          <pc:sldMk cId="1609576385" sldId="624"/>
        </pc:sldMkLst>
        <pc:spChg chg="del">
          <ac:chgData name="Juan David Giraldo Quintero" userId="685d6a03a65b6fd7" providerId="LiveId" clId="{56223629-2716-40AE-B77A-EE7E60F083C8}" dt="2023-10-26T21:37:11.160" v="379" actId="478"/>
          <ac:spMkLst>
            <pc:docMk/>
            <pc:sldMk cId="1609576385" sldId="624"/>
            <ac:spMk id="2" creationId="{0EFD4201-2A12-D4DD-F177-A9384B6A5BE2}"/>
          </ac:spMkLst>
        </pc:spChg>
        <pc:spChg chg="add mod">
          <ac:chgData name="Juan David Giraldo Quintero" userId="685d6a03a65b6fd7" providerId="LiveId" clId="{56223629-2716-40AE-B77A-EE7E60F083C8}" dt="2023-10-26T21:37:32.063" v="384" actId="1076"/>
          <ac:spMkLst>
            <pc:docMk/>
            <pc:sldMk cId="1609576385" sldId="624"/>
            <ac:spMk id="3" creationId="{49972531-DB05-1C5C-A853-DFB5A8D7F2CF}"/>
          </ac:spMkLst>
        </pc:spChg>
        <pc:spChg chg="add mod">
          <ac:chgData name="Juan David Giraldo Quintero" userId="685d6a03a65b6fd7" providerId="LiveId" clId="{56223629-2716-40AE-B77A-EE7E60F083C8}" dt="2023-10-26T21:37:11.441" v="380"/>
          <ac:spMkLst>
            <pc:docMk/>
            <pc:sldMk cId="1609576385" sldId="624"/>
            <ac:spMk id="4" creationId="{425521E8-27C6-2030-B425-A84F456EFA93}"/>
          </ac:spMkLst>
        </pc:spChg>
        <pc:spChg chg="add mod">
          <ac:chgData name="Juan David Giraldo Quintero" userId="685d6a03a65b6fd7" providerId="LiveId" clId="{56223629-2716-40AE-B77A-EE7E60F083C8}" dt="2023-10-26T21:37:59.989" v="460" actId="207"/>
          <ac:spMkLst>
            <pc:docMk/>
            <pc:sldMk cId="1609576385" sldId="624"/>
            <ac:spMk id="5" creationId="{2C565D91-2E2F-44A9-2F7A-7B3DEEC12F3A}"/>
          </ac:spMkLst>
        </pc:spChg>
        <pc:spChg chg="del">
          <ac:chgData name="Juan David Giraldo Quintero" userId="685d6a03a65b6fd7" providerId="LiveId" clId="{56223629-2716-40AE-B77A-EE7E60F083C8}" dt="2023-10-26T21:37:09.536" v="378" actId="478"/>
          <ac:spMkLst>
            <pc:docMk/>
            <pc:sldMk cId="1609576385" sldId="624"/>
            <ac:spMk id="8" creationId="{E877D34C-1C45-C4BA-5735-551F1ADB7A59}"/>
          </ac:spMkLst>
        </pc:spChg>
        <pc:picChg chg="del">
          <ac:chgData name="Juan David Giraldo Quintero" userId="685d6a03a65b6fd7" providerId="LiveId" clId="{56223629-2716-40AE-B77A-EE7E60F083C8}" dt="2023-10-26T21:16:59.101" v="81" actId="478"/>
          <ac:picMkLst>
            <pc:docMk/>
            <pc:sldMk cId="1609576385" sldId="624"/>
            <ac:picMk id="7" creationId="{EFA8E161-AA81-3050-B8E9-10DF3CFF14FA}"/>
          </ac:picMkLst>
        </pc:picChg>
        <pc:picChg chg="mod modCrop">
          <ac:chgData name="Juan David Giraldo Quintero" userId="685d6a03a65b6fd7" providerId="LiveId" clId="{56223629-2716-40AE-B77A-EE7E60F083C8}" dt="2023-10-26T21:37:29.634" v="383" actId="1076"/>
          <ac:picMkLst>
            <pc:docMk/>
            <pc:sldMk cId="1609576385" sldId="624"/>
            <ac:picMk id="10" creationId="{F34BAB22-4245-FB74-F9A1-AD83281923E3}"/>
          </ac:picMkLst>
        </pc:picChg>
      </pc:sldChg>
      <pc:sldMasterChg chg="delSldLayout">
        <pc:chgData name="Juan David Giraldo Quintero" userId="685d6a03a65b6fd7" providerId="LiveId" clId="{56223629-2716-40AE-B77A-EE7E60F083C8}" dt="2023-10-26T22:21:27.264" v="717" actId="47"/>
        <pc:sldMasterMkLst>
          <pc:docMk/>
          <pc:sldMasterMk cId="321427712" sldId="2147483648"/>
        </pc:sldMasterMkLst>
        <pc:sldLayoutChg chg="del">
          <pc:chgData name="Juan David Giraldo Quintero" userId="685d6a03a65b6fd7" providerId="LiveId" clId="{56223629-2716-40AE-B77A-EE7E60F083C8}" dt="2023-10-26T21:38:38.253" v="480" actId="47"/>
          <pc:sldLayoutMkLst>
            <pc:docMk/>
            <pc:sldMasterMk cId="321427712" sldId="2147483648"/>
            <pc:sldLayoutMk cId="2509974211" sldId="2147483661"/>
          </pc:sldLayoutMkLst>
        </pc:sldLayoutChg>
        <pc:sldLayoutChg chg="del">
          <pc:chgData name="Juan David Giraldo Quintero" userId="685d6a03a65b6fd7" providerId="LiveId" clId="{56223629-2716-40AE-B77A-EE7E60F083C8}" dt="2023-10-26T21:38:32.750" v="478" actId="47"/>
          <pc:sldLayoutMkLst>
            <pc:docMk/>
            <pc:sldMasterMk cId="321427712" sldId="2147483648"/>
            <pc:sldLayoutMk cId="2930425456" sldId="2147483663"/>
          </pc:sldLayoutMkLst>
        </pc:sldLayoutChg>
        <pc:sldLayoutChg chg="del">
          <pc:chgData name="Juan David Giraldo Quintero" userId="685d6a03a65b6fd7" providerId="LiveId" clId="{56223629-2716-40AE-B77A-EE7E60F083C8}" dt="2023-10-26T22:21:27.264" v="717" actId="47"/>
          <pc:sldLayoutMkLst>
            <pc:docMk/>
            <pc:sldMasterMk cId="321427712" sldId="2147483648"/>
            <pc:sldLayoutMk cId="1158458918" sldId="2147483686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82D20-23AE-F90A-21A5-B7C9EC990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7A308F-9031-FCCD-35A4-98843C9ED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EB683A-8C53-ACD7-F666-E465AC0DD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9C1B-75A6-4FED-860B-2CAFD24FF321}" type="datetimeFigureOut">
              <a:rPr lang="es-CO" smtClean="0"/>
              <a:t>20/10/2023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F06ECE-1A74-6603-EAA6-D49100B34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53C801-1D3B-A009-43F8-DE45A42B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1BFCE-FF98-45FC-A96A-2321C06EA1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6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5B97B-AE5D-EB1F-4282-F7D3E5FC2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858798-2367-912C-D46B-EC927B51E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31907-FC98-0119-D028-B6D747DF2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9C1B-75A6-4FED-860B-2CAFD24FF321}" type="datetimeFigureOut">
              <a:rPr lang="es-CO" smtClean="0"/>
              <a:t>20/10/2023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5DB8AA-020C-400D-160F-A7DF7DAD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4C32E9-DB80-1EC4-BFC1-3D966054B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1BFCE-FF98-45FC-A96A-2321C06EA1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979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ED9F60-A92F-5806-C81E-D13D52722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641641-BE7F-79B2-D00C-CE49CFB07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D73C43-543B-BD60-ABB3-409A8E9AF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9C1B-75A6-4FED-860B-2CAFD24FF321}" type="datetimeFigureOut">
              <a:rPr lang="es-CO" smtClean="0"/>
              <a:t>20/10/2023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5667B0-9D33-7FA1-FBF5-52F86328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D25BA7-A989-1A74-9191-93C74EC1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1BFCE-FF98-45FC-A96A-2321C06EA1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9955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847325" y="2247540"/>
            <a:ext cx="5055325" cy="33701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71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53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775" y="-3881"/>
            <a:ext cx="12302994" cy="692030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1"/>
          <p:cNvSpPr/>
          <p:nvPr userDrawn="1"/>
        </p:nvSpPr>
        <p:spPr>
          <a:xfrm>
            <a:off x="705851" y="667643"/>
            <a:ext cx="10804572" cy="5522715"/>
          </a:xfrm>
          <a:prstGeom prst="rect">
            <a:avLst/>
          </a:prstGeom>
          <a:solidFill>
            <a:srgbClr val="FEFDFF">
              <a:alpha val="6969"/>
            </a:srgbClr>
          </a:solidFill>
          <a:ln w="12700">
            <a:miter lim="400000"/>
          </a:ln>
        </p:spPr>
        <p:txBody>
          <a:bodyPr lIns="25399" tIns="25399" rIns="25399" bIns="25399" anchor="ctr"/>
          <a:lstStyle/>
          <a:p>
            <a:pPr algn="ctr" defTabSz="412724" hangingPunct="0">
              <a:defRPr sz="3200">
                <a:solidFill>
                  <a:srgbClr val="FEFDFF">
                    <a:alpha val="12190"/>
                  </a:srgbClr>
                </a:solidFill>
              </a:defRPr>
            </a:pPr>
            <a:endParaRPr sz="1600" kern="0">
              <a:solidFill>
                <a:srgbClr val="FEFDFF">
                  <a:alpha val="12190"/>
                </a:srgbClr>
              </a:solidFill>
              <a:sym typeface="Helvetica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299515" y="3486429"/>
            <a:ext cx="3618989" cy="27039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/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99453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775" y="-3881"/>
            <a:ext cx="12302994" cy="692030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1"/>
          <p:cNvSpPr/>
          <p:nvPr userDrawn="1"/>
        </p:nvSpPr>
        <p:spPr>
          <a:xfrm>
            <a:off x="705851" y="667643"/>
            <a:ext cx="10804572" cy="5522715"/>
          </a:xfrm>
          <a:prstGeom prst="rect">
            <a:avLst/>
          </a:prstGeom>
          <a:solidFill>
            <a:srgbClr val="FEFDFF">
              <a:alpha val="6969"/>
            </a:srgbClr>
          </a:solidFill>
          <a:ln w="12700">
            <a:miter lim="400000"/>
          </a:ln>
        </p:spPr>
        <p:txBody>
          <a:bodyPr lIns="25399" tIns="25399" rIns="25399" bIns="25399" anchor="ctr"/>
          <a:lstStyle/>
          <a:p>
            <a:pPr algn="ctr" defTabSz="412724" hangingPunct="0">
              <a:defRPr sz="3200">
                <a:solidFill>
                  <a:srgbClr val="FEFDFF">
                    <a:alpha val="12190"/>
                  </a:srgbClr>
                </a:solidFill>
              </a:defRPr>
            </a:pPr>
            <a:endParaRPr sz="1600" kern="0">
              <a:solidFill>
                <a:srgbClr val="FEFDFF">
                  <a:alpha val="12190"/>
                </a:srgbClr>
              </a:solidFill>
              <a:sym typeface="Helvetica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92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11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479550" y="667643"/>
            <a:ext cx="5030873" cy="5522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38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86207" y="671524"/>
            <a:ext cx="5070561" cy="5522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41211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302994" cy="692030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41"/>
          <p:cNvSpPr/>
          <p:nvPr userDrawn="1"/>
        </p:nvSpPr>
        <p:spPr>
          <a:xfrm>
            <a:off x="726627" y="671524"/>
            <a:ext cx="10804572" cy="5522715"/>
          </a:xfrm>
          <a:prstGeom prst="rect">
            <a:avLst/>
          </a:prstGeom>
          <a:solidFill>
            <a:srgbClr val="FEFDFF">
              <a:alpha val="6969"/>
            </a:srgbClr>
          </a:solidFill>
          <a:ln w="12700">
            <a:miter lim="400000"/>
          </a:ln>
        </p:spPr>
        <p:txBody>
          <a:bodyPr lIns="25399" tIns="25399" rIns="25399" bIns="25399" anchor="ctr"/>
          <a:lstStyle/>
          <a:p>
            <a:pPr algn="ctr" defTabSz="412724" hangingPunct="0">
              <a:defRPr sz="3200">
                <a:solidFill>
                  <a:srgbClr val="FEFDFF">
                    <a:alpha val="12190"/>
                  </a:srgbClr>
                </a:solidFill>
              </a:defRPr>
            </a:pPr>
            <a:endParaRPr sz="1600" kern="0">
              <a:solidFill>
                <a:srgbClr val="FEFDFF">
                  <a:alpha val="12190"/>
                </a:srgbClr>
              </a:solidFill>
              <a:sym typeface="Helvetica Light"/>
            </a:endParaRP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460638" y="671524"/>
            <a:ext cx="5070561" cy="5522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4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29FDF-BB86-AAC7-23FA-3523A5E89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F12A9B-0017-7B69-5D7B-A3307950F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72A454-4B9A-5D0C-8182-98D85F08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9C1B-75A6-4FED-860B-2CAFD24FF321}" type="datetimeFigureOut">
              <a:rPr lang="es-CO" smtClean="0"/>
              <a:t>20/10/2023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2FA28E-539F-EA2A-84EA-35E7B3A11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4CAFD8-2A26-0DAF-2303-F52C7B06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1BFCE-FF98-45FC-A96A-2321C06EA1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898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419" y="0"/>
            <a:ext cx="12232419" cy="688060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41"/>
          <p:cNvSpPr/>
          <p:nvPr userDrawn="1"/>
        </p:nvSpPr>
        <p:spPr>
          <a:xfrm>
            <a:off x="686208" y="671524"/>
            <a:ext cx="10804572" cy="5522715"/>
          </a:xfrm>
          <a:prstGeom prst="rect">
            <a:avLst/>
          </a:prstGeom>
          <a:solidFill>
            <a:srgbClr val="FEFDFF">
              <a:alpha val="6969"/>
            </a:srgbClr>
          </a:solidFill>
          <a:ln w="12700">
            <a:miter lim="400000"/>
          </a:ln>
        </p:spPr>
        <p:txBody>
          <a:bodyPr lIns="25399" tIns="25399" rIns="25399" bIns="25399" anchor="ctr"/>
          <a:lstStyle/>
          <a:p>
            <a:pPr algn="ctr" defTabSz="412724" hangingPunct="0">
              <a:defRPr sz="3200">
                <a:solidFill>
                  <a:srgbClr val="FEFDFF">
                    <a:alpha val="12190"/>
                  </a:srgbClr>
                </a:solidFill>
              </a:defRPr>
            </a:pPr>
            <a:endParaRPr sz="1600" kern="0">
              <a:solidFill>
                <a:srgbClr val="FEFDFF">
                  <a:alpha val="12190"/>
                </a:srgbClr>
              </a:solidFill>
              <a:sym typeface="Helvetica Light"/>
            </a:endParaRP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86207" y="671524"/>
            <a:ext cx="5070561" cy="5522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09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880606" y="1341004"/>
            <a:ext cx="5311394" cy="37598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55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1503957" y="2285542"/>
            <a:ext cx="4374010" cy="28278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98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847325" y="2247540"/>
            <a:ext cx="5055325" cy="33701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51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7900807" y="667640"/>
            <a:ext cx="3609615" cy="55227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291192" y="667640"/>
            <a:ext cx="3609615" cy="55227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81576" y="667640"/>
            <a:ext cx="3609615" cy="55227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312430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7900807" y="667641"/>
            <a:ext cx="3609615" cy="240361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291192" y="667641"/>
            <a:ext cx="3609615" cy="240361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81576" y="667641"/>
            <a:ext cx="3609615" cy="240361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196244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7900807" y="667641"/>
            <a:ext cx="3609615" cy="2761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81576" y="667641"/>
            <a:ext cx="3609615" cy="2761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522096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291192" y="667640"/>
            <a:ext cx="7219231" cy="55227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81576" y="667641"/>
            <a:ext cx="3609615" cy="2761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807717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879213" y="667641"/>
            <a:ext cx="4631209" cy="30874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945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7900807" y="667641"/>
            <a:ext cx="3609615" cy="2761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291192" y="3428999"/>
            <a:ext cx="3609615" cy="2761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81576" y="667641"/>
            <a:ext cx="3609615" cy="2761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65436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3F004A-2C60-AAA3-B6B6-AC4CCE249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CDF4AB-599E-D9E1-E7F6-35176330D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EAB925-4FF5-FC34-731C-893356B7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9C1B-75A6-4FED-860B-2CAFD24FF321}" type="datetimeFigureOut">
              <a:rPr lang="es-CO" smtClean="0"/>
              <a:t>20/10/2023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2F917-28B7-6ABD-C4EA-5B1BC13C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849A48-9E7D-9D8E-AF6F-B1FEE3658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1BFCE-FF98-45FC-A96A-2321C06EA1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2682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81576" y="667641"/>
            <a:ext cx="10828847" cy="38259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107036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7900807" y="3428999"/>
            <a:ext cx="3609615" cy="2761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291192" y="3428999"/>
            <a:ext cx="3609615" cy="2761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81576" y="667641"/>
            <a:ext cx="3609615" cy="27613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6931320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535917" y="2208410"/>
            <a:ext cx="2894911" cy="46495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385576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2230094" y="1503732"/>
            <a:ext cx="3077071" cy="400682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113197" y="3096797"/>
            <a:ext cx="1381852" cy="2558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82010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4023043" y="2523345"/>
            <a:ext cx="1637976" cy="30328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8779336" y="2546752"/>
            <a:ext cx="1637976" cy="30328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82747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2023512" y="1993007"/>
            <a:ext cx="2055149" cy="38052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061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3229594" y="1704455"/>
            <a:ext cx="4349045" cy="26645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7514419" y="2478631"/>
            <a:ext cx="1627573" cy="21193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6923652" y="3321260"/>
            <a:ext cx="730911" cy="1353338"/>
          </a:xfrm>
        </p:spPr>
        <p:txBody>
          <a:bodyPr anchor="ctr">
            <a:noAutofit/>
          </a:bodyPr>
          <a:lstStyle>
            <a:lvl1pPr marL="0" indent="0" algn="ctr">
              <a:buNone/>
              <a:defRPr sz="171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770369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7661222" y="667643"/>
            <a:ext cx="3849201" cy="55227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36" y="6535001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 Vizualus.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4633725" y="3188439"/>
            <a:ext cx="2532571" cy="23280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59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242713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DB5CD51-F059-2225-E297-D730A5DC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9C1B-75A6-4FED-860B-2CAFD24FF321}" type="datetimeFigureOut">
              <a:rPr lang="es-CO" smtClean="0"/>
              <a:t>26/10/2023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FAD746A-E657-9EDA-A842-DEAEB2D84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70E652-6598-C0C9-B895-BF7D95BE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1BFCE-FF98-45FC-A96A-2321C06EA1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43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0ACE51-34C0-19AB-DF50-CE3B2740E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475787-22F7-5EF0-64CE-BBF2F0677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7596A1-862C-ADEE-A6EA-11868720B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1519CB-A73B-EB95-1AEF-FE0E7434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9C1B-75A6-4FED-860B-2CAFD24FF321}" type="datetimeFigureOut">
              <a:rPr lang="es-CO" smtClean="0"/>
              <a:t>20/10/2023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2A2FD0-6B9D-1707-6984-99D7D6FD2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01328D-5866-66B2-1F84-AAEF170C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1BFCE-FF98-45FC-A96A-2321C06EA1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9729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AD2396-302C-5A1F-F7E6-19B1198B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14E3BC-1A9F-823E-CC1A-DA4CF49AA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CA620-112F-4911-6E8A-384ED5A3D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867F57-8AC3-D1C8-71CB-DA79D6148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839941F-4460-AEE3-CE01-A84EBF0F34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AB3AF48-16B2-7CEC-4CB2-9C64D056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9C1B-75A6-4FED-860B-2CAFD24FF321}" type="datetimeFigureOut">
              <a:rPr lang="es-CO" smtClean="0"/>
              <a:t>20/10/2023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688B55-4576-7F9C-DFF1-60676A471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ABE0E62-231D-18D1-8D74-260D1ECB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1BFCE-FF98-45FC-A96A-2321C06EA1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631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6376A4-EE38-232D-BD50-622804D76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3402F0-9354-CF85-2E3A-BE2801B12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9C1B-75A6-4FED-860B-2CAFD24FF321}" type="datetimeFigureOut">
              <a:rPr lang="es-CO" smtClean="0"/>
              <a:t>20/10/2023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5C4578C-6639-E9A1-0288-974C7349B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C49737-D367-75C0-560C-90C5CA89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1BFCE-FF98-45FC-A96A-2321C06EA1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180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DB5CD51-F059-2225-E297-D730A5DC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9C1B-75A6-4FED-860B-2CAFD24FF321}" type="datetimeFigureOut">
              <a:rPr lang="es-CO" smtClean="0"/>
              <a:t>20/10/2023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FAD746A-E657-9EDA-A842-DEAEB2D84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70E652-6598-C0C9-B895-BF7D95BE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1BFCE-FF98-45FC-A96A-2321C06EA1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273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20C265-7AA6-7960-9CA8-3D99B63A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69EEDD-ABD4-72F4-E03C-6E64E33E9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1C0576-BBEA-06BD-925E-705128823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5EA7BF-4BBC-715F-8A56-103C6D2C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9C1B-75A6-4FED-860B-2CAFD24FF321}" type="datetimeFigureOut">
              <a:rPr lang="es-CO" smtClean="0"/>
              <a:t>20/10/2023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CDC489-E7C0-BAE9-372C-A5A7DB0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E643AB-F816-844B-4D09-0BCA86A70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1BFCE-FF98-45FC-A96A-2321C06EA1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04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E58779-D3CA-1C66-E398-0E7E19E22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73BA6B-639F-8063-A5C9-6C21F1DD3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D2EC5D-4BF4-9C2C-3595-6D258F606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C092A0-EB63-F92D-E43F-86D45E990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9C1B-75A6-4FED-860B-2CAFD24FF321}" type="datetimeFigureOut">
              <a:rPr lang="es-CO" smtClean="0"/>
              <a:t>20/10/2023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DA7BC7-81E9-2FFA-667E-6368E7F4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A85862-E5D1-AF07-6D97-9F1F2837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1BFCE-FF98-45FC-A96A-2321C06EA1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95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88F35BF-DB15-6599-F9CB-FD8FF36A1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15E30C-6744-C0A7-7F0A-E428B9175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4546A4-D3D7-74EF-5DA0-604295975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D9C1B-75A6-4FED-860B-2CAFD24FF321}" type="datetimeFigureOut">
              <a:rPr lang="es-CO" smtClean="0"/>
              <a:t>20/10/2023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A9AACC-3F48-F370-B530-0FE2422C8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2CE856-8D54-EDB3-895E-42E297F45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1BFCE-FF98-45FC-A96A-2321C06EA1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42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6"/>
          <p:cNvSpPr/>
          <p:nvPr userDrawn="1"/>
        </p:nvSpPr>
        <p:spPr>
          <a:xfrm flipV="1">
            <a:off x="760575" y="6525428"/>
            <a:ext cx="0" cy="15941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lvl="0" defTabSz="11905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312" b="0" i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2083" y="6535002"/>
            <a:ext cx="248756" cy="14026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lang="en-US" sz="911" b="0" i="0" smtClean="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fld id="{B5C01996-2D0B-4E1B-998A-4107E0F8DE91}" type="slidenum">
              <a:rPr lang="uk-UA" smtClean="0"/>
              <a:pPr/>
              <a:t>‹Nº›</a:t>
            </a:fld>
            <a:endParaRPr lang="uk-UA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3349" y="6535002"/>
            <a:ext cx="3093879" cy="140261"/>
          </a:xfrm>
          <a:prstGeom prst="rect">
            <a:avLst/>
          </a:prstGeom>
        </p:spPr>
        <p:txBody>
          <a:bodyPr/>
          <a:lstStyle>
            <a:lvl1pPr marL="0" algn="l" defTabSz="914341" rtl="0" eaLnBrk="1" latinLnBrk="0" hangingPunct="1">
              <a:defRPr lang="en-US" sz="911" b="0" i="0" kern="1200" smtClean="0">
                <a:solidFill>
                  <a:schemeClr val="bg1">
                    <a:lumMod val="6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/>
              <a:t>© Vizualus.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4048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8" r:id="rId26"/>
  </p:sldLayoutIdLst>
  <p:hf hdr="0" dt="0"/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85" indent="-228585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56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27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098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268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39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3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2.svg"/><Relationship Id="rId7" Type="http://schemas.openxmlformats.org/officeDocument/2006/relationships/image" Target="../media/image6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14.svg"/><Relationship Id="rId10" Type="http://schemas.openxmlformats.org/officeDocument/2006/relationships/image" Target="../media/image63.png"/><Relationship Id="rId4" Type="http://schemas.openxmlformats.org/officeDocument/2006/relationships/image" Target="../media/image13.png"/><Relationship Id="rId9" Type="http://schemas.openxmlformats.org/officeDocument/2006/relationships/image" Target="../media/image6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ción de imagen 2">
            <a:extLst>
              <a:ext uri="{FF2B5EF4-FFF2-40B4-BE49-F238E27FC236}">
                <a16:creationId xmlns:a16="http://schemas.microsoft.com/office/drawing/2014/main" id="{A645CD92-A22F-FA39-3210-6B67B29CF9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115" y="0"/>
            <a:ext cx="12191770" cy="6857871"/>
          </a:xfrm>
          <a:prstGeom prst="rect">
            <a:avLst/>
          </a:prstGeom>
          <a:solidFill>
            <a:srgbClr val="1B2351">
              <a:alpha val="76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9" tIns="25399" rIns="25399" bIns="25399" numCol="1" spcCol="38100" rtlCol="0" anchor="ctr">
            <a:noAutofit/>
          </a:bodyPr>
          <a:lstStyle/>
          <a:p>
            <a:pPr algn="ctr" defTabSz="412724" hangingPunct="0"/>
            <a:endParaRPr lang="en-US" sz="1600" kern="0">
              <a:solidFill>
                <a:srgbClr val="FFFFFF"/>
              </a:solidFill>
              <a:latin typeface="Poppins" pitchFamily="2" charset="77"/>
              <a:cs typeface="Poppins" pitchFamily="2" charset="77"/>
              <a:sym typeface="Helvetica Ligh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04868" y="1274406"/>
            <a:ext cx="10582264" cy="0"/>
          </a:xfrm>
          <a:prstGeom prst="line">
            <a:avLst/>
          </a:prstGeom>
          <a:noFill/>
          <a:ln w="19050" cap="flat">
            <a:solidFill>
              <a:schemeClr val="bg1">
                <a:alpha val="3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Gráfico 10">
            <a:extLst>
              <a:ext uri="{FF2B5EF4-FFF2-40B4-BE49-F238E27FC236}">
                <a16:creationId xmlns:a16="http://schemas.microsoft.com/office/drawing/2014/main" id="{AB5A2136-45F9-9D60-12DC-BCB404BB6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5026" y="264500"/>
            <a:ext cx="1897702" cy="85761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C133CF8-FD2F-289B-3390-724AFEEBD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5613" y="693307"/>
            <a:ext cx="3986272" cy="6278990"/>
          </a:xfrm>
          <a:prstGeom prst="rect">
            <a:avLst/>
          </a:prstGeom>
        </p:spPr>
      </p:pic>
      <p:sp>
        <p:nvSpPr>
          <p:cNvPr id="12" name="Shape 132">
            <a:extLst>
              <a:ext uri="{FF2B5EF4-FFF2-40B4-BE49-F238E27FC236}">
                <a16:creationId xmlns:a16="http://schemas.microsoft.com/office/drawing/2014/main" id="{B990C3BE-E8F5-CAEA-01FC-E1089B9AD16F}"/>
              </a:ext>
            </a:extLst>
          </p:cNvPr>
          <p:cNvSpPr/>
          <p:nvPr/>
        </p:nvSpPr>
        <p:spPr>
          <a:xfrm>
            <a:off x="1478887" y="3430484"/>
            <a:ext cx="9699185" cy="2545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59" tIns="11906" rIns="22859" bIns="11906" anchor="t">
            <a:noAutofit/>
          </a:bodyPr>
          <a:lstStyle>
            <a:lvl1pPr algn="l" defTabSz="3511296">
              <a:defRPr sz="2700">
                <a:solidFill>
                  <a:srgbClr val="94999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algn="ctr" defTabSz="914341"/>
            <a:r>
              <a:rPr lang="es-ES" sz="4000" b="1" kern="0" dirty="0">
                <a:solidFill>
                  <a:schemeClr val="bg1"/>
                </a:solidFill>
                <a:latin typeface="Poppins"/>
                <a:ea typeface="Calibri"/>
                <a:cs typeface="Poppins"/>
              </a:rPr>
              <a:t>EL PAPEL DEL HIDRÓGENO EN EL </a:t>
            </a:r>
            <a:r>
              <a:rPr lang="es-ES" sz="4400" b="1" kern="0" dirty="0">
                <a:solidFill>
                  <a:srgbClr val="00B050"/>
                </a:solidFill>
                <a:latin typeface="Poppins"/>
                <a:ea typeface="Calibri"/>
                <a:cs typeface="Poppins"/>
              </a:rPr>
              <a:t>SAF</a:t>
            </a:r>
            <a:endParaRPr lang="es-ES" sz="6000" b="1" kern="0" dirty="0">
              <a:solidFill>
                <a:srgbClr val="00B050"/>
              </a:solidFill>
              <a:latin typeface="Poppins"/>
              <a:ea typeface="Calibri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181853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877D34C-1C45-C4BA-5735-551F1ADB7A59}"/>
              </a:ext>
            </a:extLst>
          </p:cNvPr>
          <p:cNvSpPr/>
          <p:nvPr/>
        </p:nvSpPr>
        <p:spPr>
          <a:xfrm>
            <a:off x="-774245" y="-1420425"/>
            <a:ext cx="8455204" cy="2620868"/>
          </a:xfrm>
          <a:prstGeom prst="roundRect">
            <a:avLst/>
          </a:prstGeom>
          <a:solidFill>
            <a:srgbClr val="1820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FD4201-2A12-D4DD-F177-A9384B6A5BE2}"/>
              </a:ext>
            </a:extLst>
          </p:cNvPr>
          <p:cNvSpPr txBox="1"/>
          <p:nvPr/>
        </p:nvSpPr>
        <p:spPr>
          <a:xfrm>
            <a:off x="750801" y="253219"/>
            <a:ext cx="5802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¿Por qué SAF e hidrógeno?</a:t>
            </a:r>
          </a:p>
        </p:txBody>
      </p:sp>
      <p:pic>
        <p:nvPicPr>
          <p:cNvPr id="6" name="Picture 2" descr="Seat Map Avianca Airbus A320 | SeatMaestro.com">
            <a:extLst>
              <a:ext uri="{FF2B5EF4-FFF2-40B4-BE49-F238E27FC236}">
                <a16:creationId xmlns:a16="http://schemas.microsoft.com/office/drawing/2014/main" id="{9532B427-BB05-F3E6-58D4-11C6E76C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77" y="3649085"/>
            <a:ext cx="4736123" cy="320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CFB9EE6-FE57-9896-0C7B-0A190DEBB2BC}"/>
              </a:ext>
            </a:extLst>
          </p:cNvPr>
          <p:cNvSpPr txBox="1"/>
          <p:nvPr/>
        </p:nvSpPr>
        <p:spPr>
          <a:xfrm>
            <a:off x="7455877" y="2008586"/>
            <a:ext cx="46610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Poppins Light" panose="00000400000000000000" pitchFamily="2" charset="0"/>
                <a:cs typeface="Poppins Light" panose="00000400000000000000" pitchFamily="2" charset="0"/>
              </a:rPr>
              <a:t>El futuro de la aviación está en los </a:t>
            </a:r>
            <a:r>
              <a:rPr lang="es-ES" sz="24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combustibles sostenibles de aviación</a:t>
            </a:r>
            <a:endParaRPr lang="es-CO" sz="2400" b="1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03A5B5B-2499-04EA-9E73-C111B0594313}"/>
              </a:ext>
            </a:extLst>
          </p:cNvPr>
          <p:cNvSpPr txBox="1"/>
          <p:nvPr/>
        </p:nvSpPr>
        <p:spPr>
          <a:xfrm>
            <a:off x="236807" y="2381644"/>
            <a:ext cx="194654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67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SAF</a:t>
            </a:r>
            <a:endParaRPr lang="es-CO" sz="1867" b="1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AAFA0E0-BDE9-C65A-1547-83B3E471DA74}"/>
              </a:ext>
            </a:extLst>
          </p:cNvPr>
          <p:cNvSpPr txBox="1"/>
          <p:nvPr/>
        </p:nvSpPr>
        <p:spPr>
          <a:xfrm>
            <a:off x="236807" y="3366357"/>
            <a:ext cx="23422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67" dirty="0">
                <a:latin typeface="Poppins Light" panose="00000400000000000000" pitchFamily="2" charset="0"/>
                <a:cs typeface="Poppins Light" panose="00000400000000000000" pitchFamily="2" charset="0"/>
              </a:rPr>
              <a:t>Baterías</a:t>
            </a:r>
            <a:endParaRPr lang="es-CO" sz="1867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647C9E-1984-948D-C656-3AC4A1D57882}"/>
              </a:ext>
            </a:extLst>
          </p:cNvPr>
          <p:cNvSpPr txBox="1"/>
          <p:nvPr/>
        </p:nvSpPr>
        <p:spPr>
          <a:xfrm>
            <a:off x="236805" y="5156379"/>
            <a:ext cx="23422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67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H2G </a:t>
            </a:r>
            <a:r>
              <a:rPr lang="es-ES" sz="140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(700 bar)</a:t>
            </a:r>
            <a:endParaRPr lang="es-CO" sz="1867" b="1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2250E5C-CDF5-AD55-CB69-3D7FDAA7D6DF}"/>
              </a:ext>
            </a:extLst>
          </p:cNvPr>
          <p:cNvSpPr txBox="1"/>
          <p:nvPr/>
        </p:nvSpPr>
        <p:spPr>
          <a:xfrm>
            <a:off x="236806" y="6052340"/>
            <a:ext cx="23422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67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H2L</a:t>
            </a:r>
            <a:endParaRPr lang="es-CO" sz="1867" b="1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8EBC815-98F4-45ED-C5BD-B47E259FF921}"/>
              </a:ext>
            </a:extLst>
          </p:cNvPr>
          <p:cNvSpPr txBox="1"/>
          <p:nvPr/>
        </p:nvSpPr>
        <p:spPr>
          <a:xfrm>
            <a:off x="2048933" y="1765919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b="1" dirty="0">
                <a:latin typeface="Poppins Light" panose="00000400000000000000" pitchFamily="2" charset="0"/>
                <a:cs typeface="Poppins Light" panose="00000400000000000000" pitchFamily="2" charset="0"/>
              </a:rPr>
              <a:t>Peso</a:t>
            </a:r>
            <a:endParaRPr lang="es-CO" sz="1867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ECD114-4D5D-165A-0B55-7326D1BA27A7}"/>
              </a:ext>
            </a:extLst>
          </p:cNvPr>
          <p:cNvSpPr txBox="1"/>
          <p:nvPr/>
        </p:nvSpPr>
        <p:spPr>
          <a:xfrm>
            <a:off x="3565116" y="1765919"/>
            <a:ext cx="162117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b="1" dirty="0">
                <a:latin typeface="Poppins Light" panose="00000400000000000000" pitchFamily="2" charset="0"/>
                <a:cs typeface="Poppins Light" panose="00000400000000000000" pitchFamily="2" charset="0"/>
              </a:rPr>
              <a:t>Volumen</a:t>
            </a:r>
            <a:endParaRPr lang="es-CO" sz="1867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FA157B8-F91A-BFD1-8C09-ED5336E0D821}"/>
              </a:ext>
            </a:extLst>
          </p:cNvPr>
          <p:cNvSpPr txBox="1"/>
          <p:nvPr/>
        </p:nvSpPr>
        <p:spPr>
          <a:xfrm>
            <a:off x="5356403" y="1765918"/>
            <a:ext cx="162117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b="1" dirty="0">
                <a:latin typeface="Poppins Light" panose="00000400000000000000" pitchFamily="2" charset="0"/>
                <a:cs typeface="Poppins Light" panose="00000400000000000000" pitchFamily="2" charset="0"/>
              </a:rPr>
              <a:t>Autonomía</a:t>
            </a:r>
            <a:endParaRPr lang="es-CO" sz="1867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A8A730D-AD10-A6B5-BD07-06F5C29F737D}"/>
              </a:ext>
            </a:extLst>
          </p:cNvPr>
          <p:cNvSpPr txBox="1"/>
          <p:nvPr/>
        </p:nvSpPr>
        <p:spPr>
          <a:xfrm>
            <a:off x="2048931" y="2360952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dirty="0">
                <a:latin typeface="Poppins Light" panose="00000400000000000000" pitchFamily="2" charset="0"/>
                <a:cs typeface="Poppins Light" panose="00000400000000000000" pitchFamily="2" charset="0"/>
              </a:rPr>
              <a:t>78 ton</a:t>
            </a:r>
            <a:endParaRPr lang="es-CO" sz="1867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E51D402-2B8C-2F54-29A3-2321A176B6C6}"/>
              </a:ext>
            </a:extLst>
          </p:cNvPr>
          <p:cNvSpPr txBox="1"/>
          <p:nvPr/>
        </p:nvSpPr>
        <p:spPr>
          <a:xfrm>
            <a:off x="3702667" y="2355279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dirty="0">
                <a:latin typeface="Poppins Light" panose="00000400000000000000" pitchFamily="2" charset="0"/>
                <a:cs typeface="Poppins Light" panose="00000400000000000000" pitchFamily="2" charset="0"/>
              </a:rPr>
              <a:t>24 m3</a:t>
            </a:r>
            <a:endParaRPr lang="es-CO" sz="1867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CC12E8C-6879-6672-C5AE-39A063789C54}"/>
              </a:ext>
            </a:extLst>
          </p:cNvPr>
          <p:cNvSpPr txBox="1"/>
          <p:nvPr/>
        </p:nvSpPr>
        <p:spPr>
          <a:xfrm>
            <a:off x="5493954" y="2367283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b="1" dirty="0">
                <a:solidFill>
                  <a:srgbClr val="00B0F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5900 km</a:t>
            </a:r>
            <a:endParaRPr lang="es-CO" sz="1867" b="1" dirty="0">
              <a:solidFill>
                <a:srgbClr val="00B0F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87B5CAE-90A8-7357-4805-DE7F10B7CFD3}"/>
              </a:ext>
            </a:extLst>
          </p:cNvPr>
          <p:cNvSpPr txBox="1"/>
          <p:nvPr/>
        </p:nvSpPr>
        <p:spPr>
          <a:xfrm>
            <a:off x="2048930" y="3345666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b="1" dirty="0">
                <a:solidFill>
                  <a:srgbClr val="00B0F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928 ton</a:t>
            </a:r>
            <a:endParaRPr lang="es-CO" sz="1867" b="1" dirty="0">
              <a:solidFill>
                <a:srgbClr val="00B0F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5A5199B-56B0-210B-D86F-8B9C47B2303E}"/>
              </a:ext>
            </a:extLst>
          </p:cNvPr>
          <p:cNvSpPr txBox="1"/>
          <p:nvPr/>
        </p:nvSpPr>
        <p:spPr>
          <a:xfrm>
            <a:off x="3702667" y="3345664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dirty="0">
                <a:latin typeface="Poppins Light" panose="00000400000000000000" pitchFamily="2" charset="0"/>
                <a:cs typeface="Poppins Light" panose="00000400000000000000" pitchFamily="2" charset="0"/>
              </a:rPr>
              <a:t>512 m3</a:t>
            </a:r>
            <a:endParaRPr lang="es-CO" sz="1867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3B4545C-83CF-42ED-0D43-3D88B5CCCA5C}"/>
              </a:ext>
            </a:extLst>
          </p:cNvPr>
          <p:cNvSpPr txBox="1"/>
          <p:nvPr/>
        </p:nvSpPr>
        <p:spPr>
          <a:xfrm>
            <a:off x="5493954" y="3345665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dirty="0">
                <a:latin typeface="Poppins Light" panose="00000400000000000000" pitchFamily="2" charset="0"/>
                <a:cs typeface="Poppins Light" panose="00000400000000000000" pitchFamily="2" charset="0"/>
              </a:rPr>
              <a:t>5900 km</a:t>
            </a:r>
            <a:endParaRPr lang="es-CO" sz="1867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E29F192-F0CC-DC9A-E8A0-588F8F52EEB7}"/>
              </a:ext>
            </a:extLst>
          </p:cNvPr>
          <p:cNvSpPr txBox="1"/>
          <p:nvPr/>
        </p:nvSpPr>
        <p:spPr>
          <a:xfrm>
            <a:off x="236805" y="4216992"/>
            <a:ext cx="23422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67" dirty="0">
                <a:latin typeface="Poppins Light" panose="00000400000000000000" pitchFamily="2" charset="0"/>
                <a:cs typeface="Poppins Light" panose="00000400000000000000" pitchFamily="2" charset="0"/>
              </a:rPr>
              <a:t>Baterías</a:t>
            </a:r>
            <a:endParaRPr lang="es-CO" sz="1867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B9D40F2-74CA-D2A6-E69C-25E4CBDE08F4}"/>
              </a:ext>
            </a:extLst>
          </p:cNvPr>
          <p:cNvSpPr txBox="1"/>
          <p:nvPr/>
        </p:nvSpPr>
        <p:spPr>
          <a:xfrm>
            <a:off x="2048929" y="4219247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dirty="0">
                <a:latin typeface="Poppins Light" panose="00000400000000000000" pitchFamily="2" charset="0"/>
                <a:cs typeface="Poppins Light" panose="00000400000000000000" pitchFamily="2" charset="0"/>
              </a:rPr>
              <a:t>78 ton</a:t>
            </a:r>
            <a:endParaRPr lang="es-CO" sz="1867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E1D0BC8-BCAE-0E16-E6DE-93547063AED0}"/>
              </a:ext>
            </a:extLst>
          </p:cNvPr>
          <p:cNvSpPr txBox="1"/>
          <p:nvPr/>
        </p:nvSpPr>
        <p:spPr>
          <a:xfrm>
            <a:off x="3702667" y="4216992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dirty="0">
                <a:latin typeface="Poppins Light" panose="00000400000000000000" pitchFamily="2" charset="0"/>
                <a:cs typeface="Poppins Light" panose="00000400000000000000" pitchFamily="2" charset="0"/>
              </a:rPr>
              <a:t>43 m3</a:t>
            </a:r>
            <a:endParaRPr lang="es-CO" sz="1867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A53BB65-D6CD-F341-6421-414D8913ABDA}"/>
              </a:ext>
            </a:extLst>
          </p:cNvPr>
          <p:cNvSpPr txBox="1"/>
          <p:nvPr/>
        </p:nvSpPr>
        <p:spPr>
          <a:xfrm>
            <a:off x="5493954" y="4216991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b="1" dirty="0">
                <a:solidFill>
                  <a:srgbClr val="00B0F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129 km</a:t>
            </a:r>
            <a:endParaRPr lang="es-CO" sz="1867" b="1" dirty="0">
              <a:solidFill>
                <a:srgbClr val="00B0F0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B9C8D58-A544-5291-C9ED-7427AE5AE67C}"/>
              </a:ext>
            </a:extLst>
          </p:cNvPr>
          <p:cNvSpPr txBox="1"/>
          <p:nvPr/>
        </p:nvSpPr>
        <p:spPr>
          <a:xfrm>
            <a:off x="2048927" y="5112953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b="1" dirty="0">
                <a:solidFill>
                  <a:srgbClr val="00B0F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150 ton</a:t>
            </a:r>
            <a:endParaRPr lang="es-CO" sz="1867" b="1" dirty="0">
              <a:solidFill>
                <a:srgbClr val="00B0F0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7EE4102-63C8-4DF6-66E9-293323CFFD1F}"/>
              </a:ext>
            </a:extLst>
          </p:cNvPr>
          <p:cNvSpPr txBox="1"/>
          <p:nvPr/>
        </p:nvSpPr>
        <p:spPr>
          <a:xfrm>
            <a:off x="3699066" y="5156379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dirty="0">
                <a:latin typeface="Poppins Light" panose="00000400000000000000" pitchFamily="2" charset="0"/>
                <a:cs typeface="Poppins Light" panose="00000400000000000000" pitchFamily="2" charset="0"/>
              </a:rPr>
              <a:t>394 m3</a:t>
            </a:r>
            <a:endParaRPr lang="es-CO" sz="1867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77E6C5F-75B3-C4F6-F07A-DBAAD0AF9FED}"/>
              </a:ext>
            </a:extLst>
          </p:cNvPr>
          <p:cNvSpPr txBox="1"/>
          <p:nvPr/>
        </p:nvSpPr>
        <p:spPr>
          <a:xfrm>
            <a:off x="5493954" y="5156378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dirty="0">
                <a:latin typeface="Poppins Light" panose="00000400000000000000" pitchFamily="2" charset="0"/>
                <a:cs typeface="Poppins Light" panose="00000400000000000000" pitchFamily="2" charset="0"/>
              </a:rPr>
              <a:t>5900 km</a:t>
            </a:r>
            <a:endParaRPr lang="es-CO" sz="1867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2006F7A-89B1-304E-646D-20047CDA8C1A}"/>
              </a:ext>
            </a:extLst>
          </p:cNvPr>
          <p:cNvSpPr txBox="1"/>
          <p:nvPr/>
        </p:nvSpPr>
        <p:spPr>
          <a:xfrm>
            <a:off x="2048927" y="6050085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dirty="0">
                <a:latin typeface="Poppins Light" panose="00000400000000000000" pitchFamily="2" charset="0"/>
                <a:cs typeface="Poppins Light" panose="00000400000000000000" pitchFamily="2" charset="0"/>
              </a:rPr>
              <a:t>82 ton</a:t>
            </a:r>
            <a:endParaRPr lang="es-CO" sz="1867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ACBA9B2-F44F-1181-C211-31174597C655}"/>
              </a:ext>
            </a:extLst>
          </p:cNvPr>
          <p:cNvSpPr txBox="1"/>
          <p:nvPr/>
        </p:nvSpPr>
        <p:spPr>
          <a:xfrm>
            <a:off x="3699066" y="6059299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b="1" dirty="0">
                <a:solidFill>
                  <a:srgbClr val="00B0F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111 m3</a:t>
            </a:r>
            <a:endParaRPr lang="es-CO" sz="1867" b="1" dirty="0">
              <a:solidFill>
                <a:srgbClr val="00B0F0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5EA7FBF-2323-DC15-9CB3-38A228FF39C5}"/>
              </a:ext>
            </a:extLst>
          </p:cNvPr>
          <p:cNvSpPr txBox="1"/>
          <p:nvPr/>
        </p:nvSpPr>
        <p:spPr>
          <a:xfrm>
            <a:off x="5493954" y="6059299"/>
            <a:ext cx="134607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67" dirty="0">
                <a:latin typeface="Poppins Light" panose="00000400000000000000" pitchFamily="2" charset="0"/>
                <a:cs typeface="Poppins Light" panose="00000400000000000000" pitchFamily="2" charset="0"/>
              </a:rPr>
              <a:t>5900 km</a:t>
            </a:r>
            <a:endParaRPr lang="es-CO" sz="1867" dirty="0"/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D7B250D5-F08C-2453-A5D1-B19AC5728D59}"/>
              </a:ext>
            </a:extLst>
          </p:cNvPr>
          <p:cNvCxnSpPr>
            <a:cxnSpLocks/>
          </p:cNvCxnSpPr>
          <p:nvPr/>
        </p:nvCxnSpPr>
        <p:spPr>
          <a:xfrm>
            <a:off x="3489092" y="1977814"/>
            <a:ext cx="0" cy="4491855"/>
          </a:xfrm>
          <a:prstGeom prst="line">
            <a:avLst/>
          </a:prstGeom>
          <a:ln>
            <a:solidFill>
              <a:srgbClr val="182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7D63F015-087D-4328-B283-073CEEF5F3DB}"/>
              </a:ext>
            </a:extLst>
          </p:cNvPr>
          <p:cNvCxnSpPr>
            <a:cxnSpLocks/>
          </p:cNvCxnSpPr>
          <p:nvPr/>
        </p:nvCxnSpPr>
        <p:spPr>
          <a:xfrm>
            <a:off x="5277252" y="1968601"/>
            <a:ext cx="0" cy="4491855"/>
          </a:xfrm>
          <a:prstGeom prst="line">
            <a:avLst/>
          </a:prstGeom>
          <a:ln>
            <a:solidFill>
              <a:srgbClr val="182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95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2991B-C725-5622-B270-540202548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9" b="9517"/>
          <a:stretch/>
        </p:blipFill>
        <p:spPr>
          <a:xfrm>
            <a:off x="597158" y="0"/>
            <a:ext cx="4889241" cy="68193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E20D5A7-E185-4467-1337-979B840C5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44" r="10669"/>
          <a:stretch/>
        </p:blipFill>
        <p:spPr>
          <a:xfrm>
            <a:off x="5749234" y="-362314"/>
            <a:ext cx="6442763" cy="320175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CE0B5B7-9024-9CA4-1DC9-5501E2434F66}"/>
              </a:ext>
            </a:extLst>
          </p:cNvPr>
          <p:cNvSpPr txBox="1">
            <a:spLocks/>
          </p:cNvSpPr>
          <p:nvPr/>
        </p:nvSpPr>
        <p:spPr>
          <a:xfrm>
            <a:off x="5635695" y="653807"/>
            <a:ext cx="6250938" cy="1800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MX" sz="3200" dirty="0">
                <a:solidFill>
                  <a:schemeClr val="bg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Tenemos un gran potencial renovable y diverso</a:t>
            </a:r>
            <a:endParaRPr lang="es-CO" sz="3200" dirty="0">
              <a:solidFill>
                <a:schemeClr val="bg1"/>
              </a:solidFill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8C00E4F-C458-5478-BBDA-C1091A3111E4}"/>
              </a:ext>
            </a:extLst>
          </p:cNvPr>
          <p:cNvSpPr/>
          <p:nvPr/>
        </p:nvSpPr>
        <p:spPr>
          <a:xfrm>
            <a:off x="3285339" y="1716832"/>
            <a:ext cx="2332653" cy="867747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100" b="1" dirty="0">
                <a:solidFill>
                  <a:srgbClr val="001F38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COLOMBIA</a:t>
            </a:r>
          </a:p>
          <a:p>
            <a:pPr algn="ctr"/>
            <a:r>
              <a:rPr lang="es-CO" sz="2100" b="1" dirty="0">
                <a:solidFill>
                  <a:srgbClr val="001F38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 Mt/año de H2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2A1AD20-5EF2-3CE6-1588-DDC9AECFCED8}"/>
              </a:ext>
            </a:extLst>
          </p:cNvPr>
          <p:cNvSpPr txBox="1">
            <a:spLocks/>
          </p:cNvSpPr>
          <p:nvPr/>
        </p:nvSpPr>
        <p:spPr>
          <a:xfrm>
            <a:off x="6096000" y="3579706"/>
            <a:ext cx="5719665" cy="1188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MX" sz="2400" b="1" dirty="0">
                <a:solidFill>
                  <a:srgbClr val="001F3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 potencial de Colombia no sólo se basa en eólica y solar</a:t>
            </a:r>
            <a:endParaRPr lang="es-CO" sz="2400" b="1" dirty="0">
              <a:solidFill>
                <a:srgbClr val="001F3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r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CO" sz="2400" dirty="0">
                <a:solidFill>
                  <a:srgbClr val="001F3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endParaRPr lang="es-MX" sz="2400" dirty="0">
              <a:solidFill>
                <a:srgbClr val="001F3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E1152D7-EBB1-609B-6A4D-B772AC6FCBFA}"/>
              </a:ext>
            </a:extLst>
          </p:cNvPr>
          <p:cNvSpPr/>
          <p:nvPr/>
        </p:nvSpPr>
        <p:spPr>
          <a:xfrm>
            <a:off x="9146606" y="4837889"/>
            <a:ext cx="1675753" cy="969842"/>
          </a:xfrm>
          <a:custGeom>
            <a:avLst/>
            <a:gdLst/>
            <a:ahLst/>
            <a:cxnLst/>
            <a:rect l="l" t="t" r="r" b="b"/>
            <a:pathLst>
              <a:path w="4496776" h="2602509">
                <a:moveTo>
                  <a:pt x="0" y="0"/>
                </a:moveTo>
                <a:lnTo>
                  <a:pt x="4496777" y="0"/>
                </a:lnTo>
                <a:lnTo>
                  <a:pt x="4496777" y="2602509"/>
                </a:lnTo>
                <a:lnTo>
                  <a:pt x="0" y="260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24FF07F7-E455-3436-3DD2-23AD579DDEAB}"/>
              </a:ext>
            </a:extLst>
          </p:cNvPr>
          <p:cNvSpPr/>
          <p:nvPr/>
        </p:nvSpPr>
        <p:spPr>
          <a:xfrm>
            <a:off x="6948340" y="4660594"/>
            <a:ext cx="1549744" cy="1129376"/>
          </a:xfrm>
          <a:custGeom>
            <a:avLst/>
            <a:gdLst/>
            <a:ahLst/>
            <a:cxnLst/>
            <a:rect l="l" t="t" r="r" b="b"/>
            <a:pathLst>
              <a:path w="4158638" h="3030607">
                <a:moveTo>
                  <a:pt x="0" y="0"/>
                </a:moveTo>
                <a:lnTo>
                  <a:pt x="4158638" y="0"/>
                </a:lnTo>
                <a:lnTo>
                  <a:pt x="4158638" y="3030607"/>
                </a:lnTo>
                <a:lnTo>
                  <a:pt x="0" y="30306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4B8F781-997A-A43F-613E-2FCBA732BAA6}"/>
              </a:ext>
            </a:extLst>
          </p:cNvPr>
          <p:cNvSpPr txBox="1"/>
          <p:nvPr/>
        </p:nvSpPr>
        <p:spPr>
          <a:xfrm>
            <a:off x="6948340" y="5933774"/>
            <a:ext cx="182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dirty="0">
                <a:solidFill>
                  <a:srgbClr val="001F3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Biomasa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1F20E99-02A6-7AF7-3CDF-D5EF9497349A}"/>
              </a:ext>
            </a:extLst>
          </p:cNvPr>
          <p:cNvSpPr txBox="1"/>
          <p:nvPr/>
        </p:nvSpPr>
        <p:spPr>
          <a:xfrm>
            <a:off x="9146606" y="5933774"/>
            <a:ext cx="1821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dirty="0">
                <a:solidFill>
                  <a:srgbClr val="001F3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Hidroeléctrico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42225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A342274F-61AB-9EEC-0EC8-83C97E40D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429"/>
            <a:ext cx="12189291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98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D04922A-8B4F-D63A-C21F-9C5373DA4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1"/>
            <a:fld id="{86CB4B4D-7CA3-9044-876B-883B54F8677D}" type="slidenum">
              <a:rPr lang="uk-UA">
                <a:solidFill>
                  <a:srgbClr val="FFFFFF"/>
                </a:solidFill>
                <a:cs typeface="Poppins" pitchFamily="2" charset="77"/>
              </a:rPr>
              <a:pPr defTabSz="914341"/>
              <a:t>13</a:t>
            </a:fld>
            <a:endParaRPr lang="uk-UA">
              <a:solidFill>
                <a:srgbClr val="FFFFFF"/>
              </a:solidFill>
              <a:cs typeface="Poppins" pitchFamily="2" charset="7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59995" y="3832119"/>
            <a:ext cx="2354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1"/>
            <a:r>
              <a:rPr lang="es-ES" b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Colombia se ha </a:t>
            </a:r>
          </a:p>
          <a:p>
            <a:pPr defTabSz="914341"/>
            <a:r>
              <a:rPr lang="es-ES" b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posicionado como</a:t>
            </a:r>
          </a:p>
          <a:p>
            <a:pPr defTabSz="914341"/>
            <a:r>
              <a:rPr lang="es-ES" b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un exportador de H2V</a:t>
            </a:r>
            <a:endParaRPr lang="en-US" b="1">
              <a:solidFill>
                <a:srgbClr val="FFFFFF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C1A86FC-4061-A270-51CD-9A68C7BE5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9453" y="6535130"/>
            <a:ext cx="3093934" cy="140145"/>
          </a:xfrm>
        </p:spPr>
        <p:txBody>
          <a:bodyPr/>
          <a:lstStyle/>
          <a:p>
            <a:r>
              <a:rPr lang="en-US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Asociación</a:t>
            </a:r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Hidrógeno</a:t>
            </a:r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Colombia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4B401E5-EA4C-60FF-1121-6D9F8D207C1B}"/>
              </a:ext>
            </a:extLst>
          </p:cNvPr>
          <p:cNvSpPr txBox="1"/>
          <p:nvPr/>
        </p:nvSpPr>
        <p:spPr>
          <a:xfrm>
            <a:off x="571610" y="1244326"/>
            <a:ext cx="2766171" cy="529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3750" b="1" cap="all">
                <a:solidFill>
                  <a:srgbClr val="FFFFFF"/>
                </a:solidFill>
                <a:latin typeface="Poppins" pitchFamily="2" charset="77"/>
                <a:ea typeface="Roboto Black"/>
                <a:cs typeface="Poppins" pitchFamily="2" charset="77"/>
                <a:sym typeface="Roboto Black"/>
              </a:rPr>
              <a:t>Metas a</a:t>
            </a:r>
            <a:endParaRPr lang="es-ES" sz="3750" b="1" kern="0" cap="all" spc="-150">
              <a:solidFill>
                <a:srgbClr val="FFFFFF"/>
              </a:solidFill>
              <a:latin typeface="Poppins" pitchFamily="2" charset="77"/>
              <a:ea typeface="Arial" charset="0"/>
              <a:cs typeface="Poppins" pitchFamily="2" charset="77"/>
              <a:sym typeface="Roboto Black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42507D-AEA5-9256-2097-E1473A8B5729}"/>
              </a:ext>
            </a:extLst>
          </p:cNvPr>
          <p:cNvSpPr txBox="1"/>
          <p:nvPr/>
        </p:nvSpPr>
        <p:spPr>
          <a:xfrm>
            <a:off x="610942" y="1845301"/>
            <a:ext cx="2766171" cy="852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6510" b="1" cap="all">
                <a:solidFill>
                  <a:srgbClr val="FFFFFF"/>
                </a:solidFill>
                <a:latin typeface="Poppins" pitchFamily="2" charset="77"/>
                <a:ea typeface="Roboto Black"/>
                <a:cs typeface="Poppins" pitchFamily="2" charset="77"/>
                <a:sym typeface="Roboto Black"/>
              </a:rPr>
              <a:t>2030</a:t>
            </a:r>
            <a:endParaRPr lang="es-ES" sz="6510" b="1" kern="0" cap="all" spc="-150">
              <a:solidFill>
                <a:srgbClr val="FFFFFF"/>
              </a:solidFill>
              <a:latin typeface="Poppins" pitchFamily="2" charset="77"/>
              <a:ea typeface="Arial" charset="0"/>
              <a:cs typeface="Poppins" pitchFamily="2" charset="77"/>
              <a:sym typeface="Roboto Black"/>
            </a:endParaRPr>
          </a:p>
        </p:txBody>
      </p:sp>
      <p:sp>
        <p:nvSpPr>
          <p:cNvPr id="9" name="Shape 125">
            <a:extLst>
              <a:ext uri="{FF2B5EF4-FFF2-40B4-BE49-F238E27FC236}">
                <a16:creationId xmlns:a16="http://schemas.microsoft.com/office/drawing/2014/main" id="{5F91C23A-709D-9F95-9DE3-C58B106EC37A}"/>
              </a:ext>
            </a:extLst>
          </p:cNvPr>
          <p:cNvSpPr/>
          <p:nvPr/>
        </p:nvSpPr>
        <p:spPr>
          <a:xfrm>
            <a:off x="1227349" y="4036111"/>
            <a:ext cx="1533358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rIns="22859">
            <a:spAutoFit/>
          </a:bodyPr>
          <a:lstStyle/>
          <a:p>
            <a:pPr defTabSz="914341"/>
            <a:r>
              <a:rPr lang="es-ES_tradnl" sz="125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Regulatorio</a:t>
            </a:r>
          </a:p>
          <a:p>
            <a:pPr defTabSz="914341"/>
            <a:r>
              <a:rPr lang="es-ES_tradnl" sz="125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-Jurídico</a:t>
            </a:r>
          </a:p>
          <a:p>
            <a:pPr defTabSz="914341"/>
            <a:endParaRPr lang="es-ES_tradnl" sz="1250">
              <a:solidFill>
                <a:srgbClr val="FFFFFF"/>
              </a:solidFill>
              <a:latin typeface="Poppins" pitchFamily="2" charset="77"/>
              <a:cs typeface="Poppins" pitchFamily="2" charset="77"/>
            </a:endParaRPr>
          </a:p>
          <a:p>
            <a:pPr defTabSz="914341"/>
            <a:r>
              <a:rPr lang="es-ES_tradnl" sz="125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Desarrollo </a:t>
            </a:r>
          </a:p>
          <a:p>
            <a:pPr defTabSz="914341"/>
            <a:r>
              <a:rPr lang="es-ES_tradnl" sz="125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de mercado</a:t>
            </a:r>
          </a:p>
          <a:p>
            <a:pPr defTabSz="914341"/>
            <a:endParaRPr lang="es-ES_tradnl" sz="1250">
              <a:solidFill>
                <a:srgbClr val="FFFFFF"/>
              </a:solidFill>
              <a:latin typeface="Poppins" pitchFamily="2" charset="77"/>
              <a:cs typeface="Poppins" pitchFamily="2" charset="77"/>
            </a:endParaRPr>
          </a:p>
          <a:p>
            <a:pPr defTabSz="914341"/>
            <a:r>
              <a:rPr lang="es-ES_tradnl" sz="125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Despliegue </a:t>
            </a:r>
          </a:p>
          <a:p>
            <a:pPr defTabSz="914341"/>
            <a:r>
              <a:rPr lang="es-ES_tradnl" sz="125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de infraestructura</a:t>
            </a:r>
          </a:p>
          <a:p>
            <a:pPr defTabSz="914341"/>
            <a:endParaRPr lang="es-ES_tradnl" sz="1250">
              <a:solidFill>
                <a:srgbClr val="FFFFFF"/>
              </a:solidFill>
              <a:latin typeface="Poppins" pitchFamily="2" charset="77"/>
              <a:cs typeface="Poppins" pitchFamily="2" charset="77"/>
            </a:endParaRPr>
          </a:p>
          <a:p>
            <a:pPr defTabSz="914341"/>
            <a:r>
              <a:rPr lang="es-ES_tradnl" sz="125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Desarrollo </a:t>
            </a:r>
          </a:p>
          <a:p>
            <a:pPr defTabSz="914341"/>
            <a:r>
              <a:rPr lang="es-ES_tradnl" sz="125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tecnológico </a:t>
            </a:r>
          </a:p>
          <a:p>
            <a:pPr defTabSz="914341"/>
            <a:r>
              <a:rPr lang="es-ES_tradnl" sz="125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e industrial</a:t>
            </a:r>
            <a:endParaRPr sz="1250" kern="0">
              <a:solidFill>
                <a:srgbClr val="FFFFFF"/>
              </a:solidFill>
              <a:latin typeface="Poppins" pitchFamily="2" charset="77"/>
              <a:ea typeface="Calibri" charset="0"/>
              <a:cs typeface="Poppins" pitchFamily="2" charset="77"/>
              <a:sym typeface="Helvetica Ligh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1F76639-AF7E-4BBD-825C-3E4602D3C597}"/>
              </a:ext>
            </a:extLst>
          </p:cNvPr>
          <p:cNvSpPr txBox="1"/>
          <p:nvPr/>
        </p:nvSpPr>
        <p:spPr>
          <a:xfrm rot="16200000">
            <a:off x="-401140" y="4883875"/>
            <a:ext cx="2448572" cy="445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1" hangingPunct="0"/>
            <a:r>
              <a:rPr lang="es-ES" sz="2292" kern="0">
                <a:solidFill>
                  <a:srgbClr val="FFFF00"/>
                </a:solidFill>
                <a:latin typeface="Poppins" pitchFamily="2" charset="77"/>
                <a:ea typeface="Calibri" charset="0"/>
                <a:cs typeface="Poppins" pitchFamily="2" charset="77"/>
              </a:rPr>
              <a:t>Ejes de trabajo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3C13DDB-8E6D-5C83-2A4E-DFCEA9CD5E2F}"/>
              </a:ext>
            </a:extLst>
          </p:cNvPr>
          <p:cNvSpPr txBox="1"/>
          <p:nvPr/>
        </p:nvSpPr>
        <p:spPr>
          <a:xfrm>
            <a:off x="4267119" y="443575"/>
            <a:ext cx="1790300" cy="79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1" hangingPunct="0"/>
            <a:r>
              <a:rPr lang="es-ES" sz="2292" kern="0">
                <a:solidFill>
                  <a:srgbClr val="002060"/>
                </a:solidFill>
                <a:latin typeface="Poppins" pitchFamily="2" charset="77"/>
                <a:ea typeface="Calibri" charset="0"/>
                <a:cs typeface="Poppins" pitchFamily="2" charset="77"/>
              </a:rPr>
              <a:t>Producción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B00977D2-6E47-2EA0-F873-F78DC38C0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7739" y="-65636"/>
            <a:ext cx="4564205" cy="6644336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D891FE41-21BB-D2BE-D96B-33BC738E9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948656" y="714738"/>
            <a:ext cx="229336" cy="425908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51B810FC-BE6E-A26E-18E4-0A0592428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34048" y="1743933"/>
            <a:ext cx="864935" cy="86493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C8FC17F-3467-4EB2-6663-36FA8F1078D4}"/>
              </a:ext>
            </a:extLst>
          </p:cNvPr>
          <p:cNvSpPr txBox="1"/>
          <p:nvPr/>
        </p:nvSpPr>
        <p:spPr>
          <a:xfrm>
            <a:off x="5561021" y="1239514"/>
            <a:ext cx="2850026" cy="445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1" hangingPunct="0"/>
            <a:r>
              <a:rPr lang="es-ES" sz="2292" kern="0">
                <a:solidFill>
                  <a:srgbClr val="C7F023"/>
                </a:solidFill>
                <a:latin typeface="Poppins" pitchFamily="2" charset="77"/>
                <a:ea typeface="Calibri" charset="0"/>
                <a:cs typeface="Poppins" pitchFamily="2" charset="77"/>
              </a:rPr>
              <a:t>Hidrógeno verde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D17EB147-60AB-D513-8707-DE5217984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9002" y="1743933"/>
            <a:ext cx="885757" cy="885757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F6EA4EA2-B23D-6F62-F2B6-039E34CE8DBE}"/>
              </a:ext>
            </a:extLst>
          </p:cNvPr>
          <p:cNvSpPr txBox="1"/>
          <p:nvPr/>
        </p:nvSpPr>
        <p:spPr>
          <a:xfrm>
            <a:off x="4674726" y="2665433"/>
            <a:ext cx="1790299" cy="733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1"/>
            <a:r>
              <a:rPr lang="es-ES" sz="1042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1 – 3 GW</a:t>
            </a:r>
          </a:p>
          <a:p>
            <a:pPr algn="ctr" defTabSz="914341"/>
            <a:r>
              <a:rPr lang="es-ES" sz="1042">
                <a:solidFill>
                  <a:srgbClr val="FFFFFF">
                    <a:lumMod val="50000"/>
                  </a:srgbClr>
                </a:solidFill>
                <a:latin typeface="Poppins" pitchFamily="2" charset="77"/>
                <a:cs typeface="Poppins" pitchFamily="2" charset="77"/>
              </a:rPr>
              <a:t>Capacidad de electrólisis.</a:t>
            </a:r>
          </a:p>
          <a:p>
            <a:pPr algn="ctr" defTabSz="914341"/>
            <a:r>
              <a:rPr lang="es-ES" sz="1042">
                <a:solidFill>
                  <a:srgbClr val="FFFFFF">
                    <a:lumMod val="50000"/>
                  </a:srgbClr>
                </a:solidFill>
                <a:latin typeface="Poppins" pitchFamily="2" charset="77"/>
                <a:cs typeface="Poppins" pitchFamily="2" charset="77"/>
              </a:rPr>
              <a:t>Entre 4GW de FNCER.</a:t>
            </a:r>
            <a:endParaRPr lang="es-CO" sz="1042">
              <a:solidFill>
                <a:srgbClr val="00B05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942FE7-9589-9F8E-5BC1-D3EFF8C23C25}"/>
              </a:ext>
            </a:extLst>
          </p:cNvPr>
          <p:cNvSpPr txBox="1"/>
          <p:nvPr/>
        </p:nvSpPr>
        <p:spPr>
          <a:xfrm>
            <a:off x="6937377" y="2681001"/>
            <a:ext cx="1601553" cy="413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1"/>
            <a:r>
              <a:rPr lang="es-ES" sz="1042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1,7 USD/kg</a:t>
            </a:r>
          </a:p>
          <a:p>
            <a:pPr algn="ctr" defTabSz="914341"/>
            <a:r>
              <a:rPr lang="es-ES" sz="1042">
                <a:solidFill>
                  <a:srgbClr val="FFFFFF">
                    <a:lumMod val="50000"/>
                  </a:srgbClr>
                </a:solidFill>
                <a:latin typeface="Poppins" pitchFamily="2" charset="77"/>
                <a:cs typeface="Poppins" pitchFamily="2" charset="77"/>
              </a:rPr>
              <a:t>LCOH verde</a:t>
            </a:r>
            <a:endParaRPr lang="es-CO" sz="1042">
              <a:solidFill>
                <a:srgbClr val="FFFFFF">
                  <a:lumMod val="50000"/>
                </a:srgbClr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88332ED-FEC3-3296-4F95-425A48BC68F3}"/>
              </a:ext>
            </a:extLst>
          </p:cNvPr>
          <p:cNvSpPr txBox="1"/>
          <p:nvPr/>
        </p:nvSpPr>
        <p:spPr>
          <a:xfrm>
            <a:off x="4306806" y="3592764"/>
            <a:ext cx="1790300" cy="445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1" hangingPunct="0"/>
            <a:r>
              <a:rPr lang="es-ES" sz="2292" kern="0">
                <a:solidFill>
                  <a:srgbClr val="002060"/>
                </a:solidFill>
                <a:latin typeface="Poppins" pitchFamily="2" charset="77"/>
                <a:ea typeface="Calibri" charset="0"/>
                <a:cs typeface="Poppins" pitchFamily="2" charset="77"/>
              </a:rPr>
              <a:t>Demanda</a:t>
            </a:r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4F8BF7A0-E2FE-643F-B6AB-A54D776F2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735701" y="3828208"/>
            <a:ext cx="229336" cy="425908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A4854B00-41DE-9FAC-FCF3-BB31A61E488B}"/>
              </a:ext>
            </a:extLst>
          </p:cNvPr>
          <p:cNvSpPr txBox="1"/>
          <p:nvPr/>
        </p:nvSpPr>
        <p:spPr>
          <a:xfrm>
            <a:off x="6002604" y="4339428"/>
            <a:ext cx="1640819" cy="79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1" hangingPunct="0"/>
            <a:r>
              <a:rPr lang="es-ES" sz="2292" kern="0">
                <a:solidFill>
                  <a:srgbClr val="FF9E02"/>
                </a:solidFill>
                <a:latin typeface="Poppins" pitchFamily="2" charset="77"/>
                <a:ea typeface="Calibri" charset="0"/>
                <a:cs typeface="Poppins" pitchFamily="2" charset="77"/>
              </a:rPr>
              <a:t>Transporte</a:t>
            </a: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00FC349C-1E6E-D854-7E0C-C1183BDFB1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51599" y="4900091"/>
            <a:ext cx="4287330" cy="737077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45D9C990-6869-7A94-CCD7-1815DE79E82C}"/>
              </a:ext>
            </a:extLst>
          </p:cNvPr>
          <p:cNvSpPr txBox="1"/>
          <p:nvPr/>
        </p:nvSpPr>
        <p:spPr>
          <a:xfrm>
            <a:off x="3761667" y="5771106"/>
            <a:ext cx="1601553" cy="57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1"/>
            <a:r>
              <a:rPr lang="es-ES" sz="1042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1.500 – 2.000</a:t>
            </a:r>
          </a:p>
          <a:p>
            <a:pPr algn="ctr" defTabSz="914341"/>
            <a:r>
              <a:rPr lang="es-ES" sz="1042">
                <a:solidFill>
                  <a:srgbClr val="FFFFFF">
                    <a:lumMod val="50000"/>
                  </a:srgbClr>
                </a:solidFill>
                <a:latin typeface="Poppins" pitchFamily="2" charset="77"/>
                <a:cs typeface="Poppins" pitchFamily="2" charset="77"/>
              </a:rPr>
              <a:t>Vehículos ligeros de pila de combustible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BF8B8DF-14A2-54B9-6765-7835A8B9E95A}"/>
              </a:ext>
            </a:extLst>
          </p:cNvPr>
          <p:cNvSpPr txBox="1"/>
          <p:nvPr/>
        </p:nvSpPr>
        <p:spPr>
          <a:xfrm>
            <a:off x="5627449" y="5757443"/>
            <a:ext cx="1601553" cy="733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1"/>
            <a:r>
              <a:rPr lang="es-ES" sz="1042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1.000 – 1.500</a:t>
            </a:r>
          </a:p>
          <a:p>
            <a:pPr algn="ctr" defTabSz="914341"/>
            <a:r>
              <a:rPr lang="es-ES" sz="1042">
                <a:solidFill>
                  <a:srgbClr val="FFFFFF">
                    <a:lumMod val="50000"/>
                  </a:srgbClr>
                </a:solidFill>
                <a:latin typeface="Poppins" pitchFamily="2" charset="77"/>
                <a:cs typeface="Poppins" pitchFamily="2" charset="77"/>
              </a:rPr>
              <a:t>Vehículos pesados de pila de combustible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7E43F84-60BB-DBF8-5438-59F833BDF411}"/>
              </a:ext>
            </a:extLst>
          </p:cNvPr>
          <p:cNvSpPr txBox="1"/>
          <p:nvPr/>
        </p:nvSpPr>
        <p:spPr>
          <a:xfrm>
            <a:off x="7493231" y="5743779"/>
            <a:ext cx="1601553" cy="57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1"/>
            <a:r>
              <a:rPr lang="es-ES" sz="1042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50 – 100</a:t>
            </a:r>
          </a:p>
          <a:p>
            <a:pPr algn="ctr" defTabSz="914341"/>
            <a:r>
              <a:rPr lang="es-ES" sz="1042" err="1">
                <a:solidFill>
                  <a:srgbClr val="FFFFFF">
                    <a:lumMod val="50000"/>
                  </a:srgbClr>
                </a:solidFill>
                <a:latin typeface="Poppins" pitchFamily="2" charset="77"/>
                <a:cs typeface="Poppins" pitchFamily="2" charset="77"/>
              </a:rPr>
              <a:t>Hidrogeneras</a:t>
            </a:r>
            <a:r>
              <a:rPr lang="es-ES" sz="1042">
                <a:solidFill>
                  <a:srgbClr val="FFFFFF">
                    <a:lumMod val="50000"/>
                  </a:srgbClr>
                </a:solidFill>
                <a:latin typeface="Poppins" pitchFamily="2" charset="77"/>
                <a:cs typeface="Poppins" pitchFamily="2" charset="77"/>
              </a:rPr>
              <a:t> de acceso público</a:t>
            </a:r>
          </a:p>
        </p:txBody>
      </p:sp>
      <p:pic>
        <p:nvPicPr>
          <p:cNvPr id="34" name="Gráfico 33">
            <a:extLst>
              <a:ext uri="{FF2B5EF4-FFF2-40B4-BE49-F238E27FC236}">
                <a16:creationId xmlns:a16="http://schemas.microsoft.com/office/drawing/2014/main" id="{D26C365E-1DDA-B18C-54A2-1819875FD7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V="1">
            <a:off x="7019290" y="3484711"/>
            <a:ext cx="4897952" cy="1190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00A5FEC3-6A6E-D979-C9D1-4341FF3D9F88}"/>
              </a:ext>
            </a:extLst>
          </p:cNvPr>
          <p:cNvSpPr txBox="1"/>
          <p:nvPr/>
        </p:nvSpPr>
        <p:spPr>
          <a:xfrm>
            <a:off x="9159486" y="1214169"/>
            <a:ext cx="2460905" cy="445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1" hangingPunct="0"/>
            <a:r>
              <a:rPr lang="es-ES" sz="2292" kern="0">
                <a:solidFill>
                  <a:srgbClr val="00B0F0"/>
                </a:solidFill>
                <a:latin typeface="Poppins" pitchFamily="2" charset="77"/>
                <a:ea typeface="Calibri" charset="0"/>
                <a:cs typeface="Poppins" pitchFamily="2" charset="77"/>
              </a:rPr>
              <a:t>Hidrógeno azul</a:t>
            </a:r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id="{A1D55074-9DD5-37E5-A53F-A9DEC351A4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837053" y="1765541"/>
            <a:ext cx="876054" cy="876054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8D7E514E-42C8-CAF6-C165-8B436FF1B372}"/>
              </a:ext>
            </a:extLst>
          </p:cNvPr>
          <p:cNvSpPr txBox="1"/>
          <p:nvPr/>
        </p:nvSpPr>
        <p:spPr>
          <a:xfrm>
            <a:off x="9527667" y="2745735"/>
            <a:ext cx="1601553" cy="57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1"/>
            <a:r>
              <a:rPr lang="es-ES" sz="1042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50 </a:t>
            </a:r>
            <a:r>
              <a:rPr lang="es-ES" sz="1042" err="1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kt</a:t>
            </a:r>
            <a:r>
              <a:rPr lang="es-ES" sz="1042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 H2 - 2,4 USD/kg</a:t>
            </a:r>
          </a:p>
          <a:p>
            <a:pPr algn="ctr" defTabSz="914341"/>
            <a:r>
              <a:rPr lang="es-ES" sz="1042">
                <a:solidFill>
                  <a:srgbClr val="FFFFFF">
                    <a:lumMod val="50000"/>
                  </a:srgbClr>
                </a:solidFill>
                <a:latin typeface="Poppins" pitchFamily="2" charset="77"/>
                <a:cs typeface="Poppins" pitchFamily="2" charset="77"/>
              </a:rPr>
              <a:t>*Plantas nuevas</a:t>
            </a:r>
          </a:p>
          <a:p>
            <a:pPr algn="ctr" defTabSz="914341"/>
            <a:endParaRPr lang="es-CO" sz="1042">
              <a:solidFill>
                <a:srgbClr val="00B05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A8E950C-3094-E449-589C-F8221F3A1709}"/>
              </a:ext>
            </a:extLst>
          </p:cNvPr>
          <p:cNvSpPr txBox="1"/>
          <p:nvPr/>
        </p:nvSpPr>
        <p:spPr>
          <a:xfrm>
            <a:off x="9899266" y="4312601"/>
            <a:ext cx="1432439" cy="79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1" hangingPunct="0"/>
            <a:r>
              <a:rPr lang="es-ES" sz="2292" kern="0">
                <a:solidFill>
                  <a:srgbClr val="002060"/>
                </a:solidFill>
                <a:latin typeface="Poppins" pitchFamily="2" charset="77"/>
                <a:ea typeface="Calibri" charset="0"/>
                <a:cs typeface="Poppins" pitchFamily="2" charset="77"/>
              </a:rPr>
              <a:t>Industria</a:t>
            </a: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0BE65547-D484-D890-2F83-31A84B8BF9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28444" y="4836678"/>
            <a:ext cx="611061" cy="80049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8422C348-E354-AA19-D5BC-1237060DBFF9}"/>
              </a:ext>
            </a:extLst>
          </p:cNvPr>
          <p:cNvSpPr txBox="1"/>
          <p:nvPr/>
        </p:nvSpPr>
        <p:spPr>
          <a:xfrm>
            <a:off x="9897712" y="5738034"/>
            <a:ext cx="1601553" cy="413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1"/>
            <a:r>
              <a:rPr lang="es-ES" sz="1042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40% H2 </a:t>
            </a:r>
          </a:p>
          <a:p>
            <a:pPr algn="ctr" defTabSz="914341"/>
            <a:r>
              <a:rPr lang="es-ES" sz="1042">
                <a:solidFill>
                  <a:srgbClr val="FFFFFF">
                    <a:lumMod val="50000"/>
                  </a:srgbClr>
                </a:solidFill>
                <a:latin typeface="Poppins" pitchFamily="2" charset="77"/>
                <a:cs typeface="Poppins" pitchFamily="2" charset="77"/>
              </a:rPr>
              <a:t>de bajas emisiones</a:t>
            </a:r>
          </a:p>
        </p:txBody>
      </p:sp>
    </p:spTree>
    <p:extLst>
      <p:ext uri="{BB962C8B-B14F-4D97-AF65-F5344CB8AC3E}">
        <p14:creationId xmlns:p14="http://schemas.microsoft.com/office/powerpoint/2010/main" val="109356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F35600D0-4E30-3E53-A357-47C75FE7A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AD7BDC91-6AF4-8A6F-75BA-E62CED36E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191" y="6535002"/>
            <a:ext cx="248751" cy="140167"/>
          </a:xfrm>
        </p:spPr>
        <p:txBody>
          <a:bodyPr/>
          <a:lstStyle/>
          <a:p>
            <a:pPr defTabSz="914341"/>
            <a:fld id="{86CB4B4D-7CA3-9044-876B-883B54F8677D}" type="slidenum">
              <a:rPr lang="uk-UA">
                <a:solidFill>
                  <a:srgbClr val="FFFFFF"/>
                </a:solidFill>
                <a:cs typeface="Poppins" pitchFamily="2" charset="77"/>
              </a:rPr>
              <a:pPr defTabSz="914341"/>
              <a:t>14</a:t>
            </a:fld>
            <a:endParaRPr lang="uk-UA">
              <a:solidFill>
                <a:srgbClr val="FFFFFF"/>
              </a:solidFill>
              <a:cs typeface="Poppins" pitchFamily="2" charset="77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97B7CF1-A7C4-F297-00FE-2DAA839D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9453" y="6535130"/>
            <a:ext cx="3093934" cy="140145"/>
          </a:xfrm>
        </p:spPr>
        <p:txBody>
          <a:bodyPr/>
          <a:lstStyle/>
          <a:p>
            <a:r>
              <a:rPr lang="en-US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Asociación</a:t>
            </a:r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Hidrógeno</a:t>
            </a:r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Colombia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1661556C-FE5A-624B-69A5-0B644300765C}"/>
              </a:ext>
            </a:extLst>
          </p:cNvPr>
          <p:cNvSpPr txBox="1"/>
          <p:nvPr/>
        </p:nvSpPr>
        <p:spPr>
          <a:xfrm>
            <a:off x="486566" y="253233"/>
            <a:ext cx="9468885" cy="9087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9" tIns="25399" rIns="25399" bIns="25399" numCol="1" spcCol="38100" rtlCol="0" anchor="ctr">
            <a:spAutoFit/>
          </a:bodyPr>
          <a:lstStyle/>
          <a:p>
            <a:pPr defTabSz="412724" hangingPunct="0"/>
            <a:r>
              <a:rPr lang="es-ES" sz="2786" b="1" kern="0" dirty="0">
                <a:solidFill>
                  <a:srgbClr val="FFFFFF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rPr>
              <a:t>Señales del Plan </a:t>
            </a:r>
            <a:r>
              <a:rPr lang="es-ES" sz="2786" b="1" kern="0" dirty="0">
                <a:solidFill>
                  <a:srgbClr val="FF9E02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rPr>
              <a:t>Energético Nacional </a:t>
            </a:r>
          </a:p>
          <a:p>
            <a:pPr defTabSz="412724" hangingPunct="0"/>
            <a:r>
              <a:rPr lang="es-ES" sz="2786" b="1" kern="0" dirty="0">
                <a:solidFill>
                  <a:srgbClr val="FF9E02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rPr>
              <a:t>2022 - 2052 </a:t>
            </a:r>
            <a:r>
              <a:rPr lang="es-ES" sz="2786" b="1" kern="0" dirty="0">
                <a:solidFill>
                  <a:srgbClr val="FFFFFF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rPr>
              <a:t>complementan la hoja de ruta nacional </a:t>
            </a:r>
            <a:endParaRPr lang="en-US" sz="2786" b="1" kern="0" dirty="0">
              <a:solidFill>
                <a:srgbClr val="FFFFFF"/>
              </a:solidFill>
              <a:latin typeface="Poppins" pitchFamily="2" charset="77"/>
              <a:ea typeface="Arial" charset="0"/>
              <a:cs typeface="Poppins" pitchFamily="2" charset="77"/>
              <a:sym typeface="Helvetica Light"/>
            </a:endParaRPr>
          </a:p>
        </p:txBody>
      </p:sp>
      <p:pic>
        <p:nvPicPr>
          <p:cNvPr id="35" name="Gráfico 34">
            <a:extLst>
              <a:ext uri="{FF2B5EF4-FFF2-40B4-BE49-F238E27FC236}">
                <a16:creationId xmlns:a16="http://schemas.microsoft.com/office/drawing/2014/main" id="{FFD4DF2A-6C56-BD5E-2C19-AEE87B0C0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9405" y="1055415"/>
            <a:ext cx="4246511" cy="2480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EA31E8A7-6988-8FFA-F15C-D7CB0C4AD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26" y="1598343"/>
            <a:ext cx="5814803" cy="221157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113B8941-E31A-1CC9-1BD5-3FEFD0FBA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4523" y="1614959"/>
            <a:ext cx="5078595" cy="221157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68EDA5A5-96AB-411F-FF26-B7DC3C462A0C}"/>
              </a:ext>
            </a:extLst>
          </p:cNvPr>
          <p:cNvSpPr txBox="1"/>
          <p:nvPr/>
        </p:nvSpPr>
        <p:spPr>
          <a:xfrm>
            <a:off x="1226444" y="1378164"/>
            <a:ext cx="4465372" cy="332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1" hangingPunct="0"/>
            <a:r>
              <a:rPr lang="es-ES" sz="1562" kern="0" dirty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Escenario Transición Energética Justa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EA32295-3186-1E34-94D2-BCD58BBD1B52}"/>
              </a:ext>
            </a:extLst>
          </p:cNvPr>
          <p:cNvSpPr txBox="1"/>
          <p:nvPr/>
        </p:nvSpPr>
        <p:spPr>
          <a:xfrm>
            <a:off x="8655803" y="1378164"/>
            <a:ext cx="2249113" cy="332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1" hangingPunct="0"/>
            <a:r>
              <a:rPr lang="es-ES" sz="1562" kern="0" dirty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Metas H2 Azul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6619423-7D25-3D92-575B-DFAD0ABD1254}"/>
              </a:ext>
            </a:extLst>
          </p:cNvPr>
          <p:cNvSpPr txBox="1"/>
          <p:nvPr/>
        </p:nvSpPr>
        <p:spPr>
          <a:xfrm>
            <a:off x="2836359" y="1862836"/>
            <a:ext cx="9745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1"/>
            <a:r>
              <a:rPr lang="es-CO" sz="2500">
                <a:solidFill>
                  <a:srgbClr val="FF9E02"/>
                </a:solidFill>
                <a:latin typeface="Poppins" pitchFamily="2" charset="77"/>
                <a:cs typeface="Poppins" pitchFamily="2" charset="77"/>
              </a:rPr>
              <a:t>2030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A398078E-0BC2-E80B-2502-1CE0939F4901}"/>
              </a:ext>
            </a:extLst>
          </p:cNvPr>
          <p:cNvSpPr txBox="1"/>
          <p:nvPr/>
        </p:nvSpPr>
        <p:spPr>
          <a:xfrm>
            <a:off x="4992862" y="1859658"/>
            <a:ext cx="9193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1"/>
            <a:r>
              <a:rPr lang="es-CO" sz="2500">
                <a:solidFill>
                  <a:srgbClr val="FF9E02"/>
                </a:solidFill>
                <a:latin typeface="Poppins" pitchFamily="2" charset="77"/>
                <a:cs typeface="Poppins" pitchFamily="2" charset="77"/>
              </a:rPr>
              <a:t>2052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44A25EE1-3832-FBC6-917A-D04A6D32CAEA}"/>
              </a:ext>
            </a:extLst>
          </p:cNvPr>
          <p:cNvSpPr txBox="1"/>
          <p:nvPr/>
        </p:nvSpPr>
        <p:spPr>
          <a:xfrm>
            <a:off x="486566" y="2408253"/>
            <a:ext cx="2024721" cy="393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1" hangingPunct="0"/>
            <a:r>
              <a:rPr lang="es-ES" sz="1562" kern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Capacidad </a:t>
            </a:r>
          </a:p>
          <a:p>
            <a:pPr defTabSz="914341" hangingPunct="0"/>
            <a:r>
              <a:rPr lang="es-ES" sz="1562" kern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de electrólisis</a:t>
            </a:r>
          </a:p>
          <a:p>
            <a:pPr defTabSz="914341" hangingPunct="0"/>
            <a:endParaRPr lang="es-ES" sz="1562" kern="0">
              <a:solidFill>
                <a:srgbClr val="FFFFFF"/>
              </a:solidFill>
              <a:latin typeface="Poppins" pitchFamily="2" charset="77"/>
              <a:ea typeface="Calibri" charset="0"/>
              <a:cs typeface="Poppins" pitchFamily="2" charset="77"/>
            </a:endParaRPr>
          </a:p>
          <a:p>
            <a:pPr defTabSz="914341" hangingPunct="0"/>
            <a:endParaRPr lang="es-ES" sz="1562" kern="0">
              <a:solidFill>
                <a:srgbClr val="FFFFFF"/>
              </a:solidFill>
              <a:latin typeface="Poppins" pitchFamily="2" charset="77"/>
              <a:ea typeface="Calibri" charset="0"/>
              <a:cs typeface="Poppins" pitchFamily="2" charset="77"/>
            </a:endParaRPr>
          </a:p>
          <a:p>
            <a:pPr defTabSz="914341" hangingPunct="0"/>
            <a:r>
              <a:rPr lang="es-ES" sz="1562" kern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Generación </a:t>
            </a:r>
          </a:p>
          <a:p>
            <a:pPr defTabSz="914341" hangingPunct="0"/>
            <a:r>
              <a:rPr lang="es-ES" sz="1562" kern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Renovable</a:t>
            </a:r>
          </a:p>
          <a:p>
            <a:pPr defTabSz="914341" hangingPunct="0"/>
            <a:endParaRPr lang="es-ES" sz="1562" kern="0">
              <a:solidFill>
                <a:srgbClr val="FFFFFF"/>
              </a:solidFill>
              <a:latin typeface="Poppins" pitchFamily="2" charset="77"/>
              <a:ea typeface="Calibri" charset="0"/>
              <a:cs typeface="Poppins" pitchFamily="2" charset="77"/>
            </a:endParaRPr>
          </a:p>
          <a:p>
            <a:pPr defTabSz="914341" hangingPunct="0"/>
            <a:endParaRPr lang="es-ES" sz="1562" kern="0">
              <a:solidFill>
                <a:srgbClr val="FFFFFF"/>
              </a:solidFill>
              <a:latin typeface="Poppins" pitchFamily="2" charset="77"/>
              <a:ea typeface="Calibri" charset="0"/>
              <a:cs typeface="Poppins" pitchFamily="2" charset="77"/>
            </a:endParaRPr>
          </a:p>
          <a:p>
            <a:pPr defTabSz="914341" hangingPunct="0"/>
            <a:r>
              <a:rPr lang="es-ES" sz="1562" kern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Exportación </a:t>
            </a:r>
          </a:p>
          <a:p>
            <a:pPr defTabSz="914341" hangingPunct="0"/>
            <a:r>
              <a:rPr lang="es-ES" sz="1562" kern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de hidrógeno </a:t>
            </a:r>
          </a:p>
          <a:p>
            <a:pPr defTabSz="914341" hangingPunct="0"/>
            <a:r>
              <a:rPr lang="es-ES" sz="1562" kern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verde*</a:t>
            </a:r>
          </a:p>
          <a:p>
            <a:pPr defTabSz="914341" hangingPunct="0"/>
            <a:endParaRPr lang="es-ES" sz="1562" kern="0">
              <a:solidFill>
                <a:srgbClr val="FFFFFF"/>
              </a:solidFill>
              <a:latin typeface="Poppins" pitchFamily="2" charset="77"/>
              <a:ea typeface="Calibri" charset="0"/>
              <a:cs typeface="Poppins" pitchFamily="2" charset="77"/>
            </a:endParaRPr>
          </a:p>
          <a:p>
            <a:pPr defTabSz="914341" hangingPunct="0"/>
            <a:endParaRPr lang="es-ES" sz="1562" kern="0">
              <a:solidFill>
                <a:srgbClr val="FFFFFF"/>
              </a:solidFill>
              <a:latin typeface="Poppins" pitchFamily="2" charset="77"/>
              <a:ea typeface="Calibri" charset="0"/>
              <a:cs typeface="Poppins" pitchFamily="2" charset="77"/>
            </a:endParaRPr>
          </a:p>
          <a:p>
            <a:pPr defTabSz="914341" hangingPunct="0"/>
            <a:r>
              <a:rPr lang="es-ES" sz="1562" kern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Vehículos de </a:t>
            </a:r>
          </a:p>
          <a:p>
            <a:pPr defTabSz="914341" hangingPunct="0"/>
            <a:r>
              <a:rPr lang="es-ES" sz="1562" kern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carga pesada </a:t>
            </a:r>
          </a:p>
          <a:p>
            <a:pPr defTabSz="914341" hangingPunct="0"/>
            <a:r>
              <a:rPr lang="es-ES" sz="1562" kern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a H2*</a:t>
            </a:r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709F57A5-C4E2-E102-DCA0-604BA412B455}"/>
              </a:ext>
            </a:extLst>
          </p:cNvPr>
          <p:cNvGrpSpPr/>
          <p:nvPr/>
        </p:nvGrpSpPr>
        <p:grpSpPr>
          <a:xfrm>
            <a:off x="2657011" y="2275983"/>
            <a:ext cx="908198" cy="743103"/>
            <a:chOff x="25605192" y="14282900"/>
            <a:chExt cx="5715035" cy="4676136"/>
          </a:xfrm>
        </p:grpSpPr>
        <p:pic>
          <p:nvPicPr>
            <p:cNvPr id="51" name="Gráfico 50">
              <a:extLst>
                <a:ext uri="{FF2B5EF4-FFF2-40B4-BE49-F238E27FC236}">
                  <a16:creationId xmlns:a16="http://schemas.microsoft.com/office/drawing/2014/main" id="{5A1C05E3-D2C1-F031-04F3-90EC8DE75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605192" y="14282900"/>
              <a:ext cx="4676137" cy="4676136"/>
            </a:xfrm>
            <a:prstGeom prst="rect">
              <a:avLst/>
            </a:prstGeom>
          </p:spPr>
        </p:pic>
        <p:sp>
          <p:nvSpPr>
            <p:cNvPr id="52" name="TextBox 6">
              <a:extLst>
                <a:ext uri="{FF2B5EF4-FFF2-40B4-BE49-F238E27FC236}">
                  <a16:creationId xmlns:a16="http://schemas.microsoft.com/office/drawing/2014/main" id="{85C11881-AB16-6C07-4366-A51BB904BF3C}"/>
                </a:ext>
              </a:extLst>
            </p:cNvPr>
            <p:cNvSpPr txBox="1"/>
            <p:nvPr/>
          </p:nvSpPr>
          <p:spPr>
            <a:xfrm>
              <a:off x="27078179" y="15024346"/>
              <a:ext cx="4242048" cy="2211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99" tIns="25399" rIns="25399" bIns="25399" numCol="1" spcCol="38100" rtlCol="0" anchor="ctr">
              <a:spAutoFit/>
            </a:bodyPr>
            <a:lstStyle/>
            <a:p>
              <a:pPr defTabSz="412724" hangingPunct="0">
                <a:lnSpc>
                  <a:spcPct val="70000"/>
                </a:lnSpc>
              </a:pPr>
              <a:r>
                <a:rPr lang="es-ES" sz="2786" b="1" kern="0" spc="78">
                  <a:solidFill>
                    <a:srgbClr val="002060"/>
                  </a:solidFill>
                  <a:latin typeface="Poppins" pitchFamily="2" charset="77"/>
                  <a:ea typeface="Arial" charset="0"/>
                  <a:cs typeface="Poppins" pitchFamily="2" charset="77"/>
                  <a:sym typeface="Helvetica Light"/>
                </a:rPr>
                <a:t>3</a:t>
              </a:r>
              <a:endParaRPr lang="en-US" sz="2786" b="1" kern="0" spc="78">
                <a:solidFill>
                  <a:srgbClr val="002060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endParaRPr>
            </a:p>
          </p:txBody>
        </p: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514897B0-389A-7B8B-1BC9-47E754A4BAB4}"/>
                </a:ext>
              </a:extLst>
            </p:cNvPr>
            <p:cNvSpPr txBox="1"/>
            <p:nvPr/>
          </p:nvSpPr>
          <p:spPr>
            <a:xfrm>
              <a:off x="26112725" y="16597625"/>
              <a:ext cx="3944333" cy="232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41"/>
              <a:r>
                <a:rPr lang="es-ES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G</a:t>
              </a:r>
              <a:r>
                <a:rPr lang="es-CO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W</a:t>
              </a: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A5DCAEA9-69BC-853C-FCB6-58C3DAA8C00E}"/>
              </a:ext>
            </a:extLst>
          </p:cNvPr>
          <p:cNvGrpSpPr/>
          <p:nvPr/>
        </p:nvGrpSpPr>
        <p:grpSpPr>
          <a:xfrm>
            <a:off x="4940546" y="2260900"/>
            <a:ext cx="799573" cy="743103"/>
            <a:chOff x="25605192" y="14282900"/>
            <a:chExt cx="5031481" cy="4676136"/>
          </a:xfrm>
        </p:grpSpPr>
        <p:pic>
          <p:nvPicPr>
            <p:cNvPr id="55" name="Gráfico 54">
              <a:extLst>
                <a:ext uri="{FF2B5EF4-FFF2-40B4-BE49-F238E27FC236}">
                  <a16:creationId xmlns:a16="http://schemas.microsoft.com/office/drawing/2014/main" id="{1F574EAB-1190-2C82-FD6D-2928A68DE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605192" y="14282900"/>
              <a:ext cx="4676137" cy="4676136"/>
            </a:xfrm>
            <a:prstGeom prst="rect">
              <a:avLst/>
            </a:prstGeom>
          </p:spPr>
        </p:pic>
        <p:sp>
          <p:nvSpPr>
            <p:cNvPr id="56" name="TextBox 6">
              <a:extLst>
                <a:ext uri="{FF2B5EF4-FFF2-40B4-BE49-F238E27FC236}">
                  <a16:creationId xmlns:a16="http://schemas.microsoft.com/office/drawing/2014/main" id="{91C84AE6-F6FD-FCAE-0ACA-7F2BB08FEF4C}"/>
                </a:ext>
              </a:extLst>
            </p:cNvPr>
            <p:cNvSpPr txBox="1"/>
            <p:nvPr/>
          </p:nvSpPr>
          <p:spPr>
            <a:xfrm>
              <a:off x="26394625" y="15183992"/>
              <a:ext cx="4242048" cy="2211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99" tIns="25399" rIns="25399" bIns="25399" numCol="1" spcCol="38100" rtlCol="0" anchor="ctr">
              <a:spAutoFit/>
            </a:bodyPr>
            <a:lstStyle/>
            <a:p>
              <a:pPr defTabSz="412724" hangingPunct="0">
                <a:lnSpc>
                  <a:spcPct val="70000"/>
                </a:lnSpc>
              </a:pPr>
              <a:r>
                <a:rPr lang="es-ES" sz="2786" b="1" kern="0" spc="78">
                  <a:solidFill>
                    <a:srgbClr val="002060"/>
                  </a:solidFill>
                  <a:latin typeface="Poppins" pitchFamily="2" charset="77"/>
                  <a:ea typeface="Arial" charset="0"/>
                  <a:cs typeface="Poppins" pitchFamily="2" charset="77"/>
                  <a:sym typeface="Helvetica Light"/>
                </a:rPr>
                <a:t>16</a:t>
              </a:r>
              <a:endParaRPr lang="en-US" sz="2786" b="1" kern="0" spc="78">
                <a:solidFill>
                  <a:srgbClr val="002060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endParaRP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D88EADB3-40F5-2CD1-35FF-DFADF853E4C0}"/>
                </a:ext>
              </a:extLst>
            </p:cNvPr>
            <p:cNvSpPr txBox="1"/>
            <p:nvPr/>
          </p:nvSpPr>
          <p:spPr>
            <a:xfrm>
              <a:off x="26111642" y="16597625"/>
              <a:ext cx="3751336" cy="232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41"/>
              <a:r>
                <a:rPr lang="es-ES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G</a:t>
              </a:r>
              <a:r>
                <a:rPr lang="es-CO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W</a:t>
              </a:r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2ED9D73B-CB93-4BC4-3173-0C61E02BC793}"/>
              </a:ext>
            </a:extLst>
          </p:cNvPr>
          <p:cNvGrpSpPr/>
          <p:nvPr/>
        </p:nvGrpSpPr>
        <p:grpSpPr>
          <a:xfrm>
            <a:off x="4942553" y="3110895"/>
            <a:ext cx="799573" cy="743103"/>
            <a:chOff x="25605192" y="14282900"/>
            <a:chExt cx="5031481" cy="4676136"/>
          </a:xfrm>
        </p:grpSpPr>
        <p:pic>
          <p:nvPicPr>
            <p:cNvPr id="59" name="Gráfico 58">
              <a:extLst>
                <a:ext uri="{FF2B5EF4-FFF2-40B4-BE49-F238E27FC236}">
                  <a16:creationId xmlns:a16="http://schemas.microsoft.com/office/drawing/2014/main" id="{953F9534-1829-D6B9-F855-89F0ED44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605192" y="14282900"/>
              <a:ext cx="4676137" cy="4676136"/>
            </a:xfrm>
            <a:prstGeom prst="rect">
              <a:avLst/>
            </a:prstGeom>
          </p:spPr>
        </p:pic>
        <p:sp>
          <p:nvSpPr>
            <p:cNvPr id="60" name="TextBox 6">
              <a:extLst>
                <a:ext uri="{FF2B5EF4-FFF2-40B4-BE49-F238E27FC236}">
                  <a16:creationId xmlns:a16="http://schemas.microsoft.com/office/drawing/2014/main" id="{B8C35ECE-8201-28E8-534B-67C40AE80BBB}"/>
                </a:ext>
              </a:extLst>
            </p:cNvPr>
            <p:cNvSpPr txBox="1"/>
            <p:nvPr/>
          </p:nvSpPr>
          <p:spPr>
            <a:xfrm>
              <a:off x="26394625" y="15183992"/>
              <a:ext cx="4242048" cy="2211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99" tIns="25399" rIns="25399" bIns="25399" numCol="1" spcCol="38100" rtlCol="0" anchor="ctr">
              <a:spAutoFit/>
            </a:bodyPr>
            <a:lstStyle/>
            <a:p>
              <a:pPr defTabSz="412724" hangingPunct="0">
                <a:lnSpc>
                  <a:spcPct val="70000"/>
                </a:lnSpc>
              </a:pPr>
              <a:r>
                <a:rPr lang="es-ES" sz="2786" b="1" kern="0" spc="78">
                  <a:solidFill>
                    <a:srgbClr val="002060"/>
                  </a:solidFill>
                  <a:latin typeface="Poppins" pitchFamily="2" charset="77"/>
                  <a:ea typeface="Arial" charset="0"/>
                  <a:cs typeface="Poppins" pitchFamily="2" charset="77"/>
                  <a:sym typeface="Helvetica Light"/>
                </a:rPr>
                <a:t>32</a:t>
              </a:r>
              <a:endParaRPr lang="en-US" sz="2786" b="1" kern="0" spc="78">
                <a:solidFill>
                  <a:srgbClr val="002060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endParaRPr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A03B915B-A674-F6D8-5661-318924B40EF9}"/>
                </a:ext>
              </a:extLst>
            </p:cNvPr>
            <p:cNvSpPr txBox="1"/>
            <p:nvPr/>
          </p:nvSpPr>
          <p:spPr>
            <a:xfrm>
              <a:off x="26581380" y="16597625"/>
              <a:ext cx="3140465" cy="1936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41"/>
              <a:r>
                <a:rPr lang="es-ES" sz="1400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G</a:t>
              </a:r>
              <a:r>
                <a:rPr lang="es-CO" sz="1400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W</a:t>
              </a:r>
            </a:p>
          </p:txBody>
        </p:sp>
      </p:grpSp>
      <p:sp>
        <p:nvSpPr>
          <p:cNvPr id="63" name="CuadroTexto 62">
            <a:extLst>
              <a:ext uri="{FF2B5EF4-FFF2-40B4-BE49-F238E27FC236}">
                <a16:creationId xmlns:a16="http://schemas.microsoft.com/office/drawing/2014/main" id="{34323A00-3E7A-C291-FF43-6E160B0D025C}"/>
              </a:ext>
            </a:extLst>
          </p:cNvPr>
          <p:cNvSpPr txBox="1"/>
          <p:nvPr/>
        </p:nvSpPr>
        <p:spPr>
          <a:xfrm>
            <a:off x="4158598" y="4378196"/>
            <a:ext cx="23674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1"/>
            <a:r>
              <a:rPr lang="pt-BR" sz="200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De </a:t>
            </a:r>
            <a:r>
              <a:rPr lang="pt-BR" sz="2000" dirty="0">
                <a:solidFill>
                  <a:srgbClr val="FF9E02"/>
                </a:solidFill>
                <a:latin typeface="Poppins" pitchFamily="2" charset="77"/>
                <a:cs typeface="Poppins" pitchFamily="2" charset="77"/>
              </a:rPr>
              <a:t>1.260</a:t>
            </a:r>
            <a:r>
              <a:rPr lang="pt-BR" sz="200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a </a:t>
            </a:r>
          </a:p>
          <a:p>
            <a:pPr algn="ctr" defTabSz="914341"/>
            <a:r>
              <a:rPr lang="pt-BR" sz="2000" dirty="0">
                <a:solidFill>
                  <a:srgbClr val="FF9E02"/>
                </a:solidFill>
                <a:latin typeface="Poppins" pitchFamily="2" charset="77"/>
                <a:cs typeface="Poppins" pitchFamily="2" charset="77"/>
              </a:rPr>
              <a:t>1.360 kton-H2</a:t>
            </a:r>
            <a:endParaRPr lang="es-ES" sz="2000" dirty="0">
              <a:solidFill>
                <a:srgbClr val="FF9E0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D882CB5E-99F3-5546-1283-738B29FF50E8}"/>
              </a:ext>
            </a:extLst>
          </p:cNvPr>
          <p:cNvSpPr txBox="1"/>
          <p:nvPr/>
        </p:nvSpPr>
        <p:spPr>
          <a:xfrm>
            <a:off x="4139884" y="5419253"/>
            <a:ext cx="23674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1"/>
            <a:r>
              <a:rPr lang="pt-BR" sz="200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De </a:t>
            </a:r>
            <a:r>
              <a:rPr lang="pt-BR" sz="2000" dirty="0">
                <a:solidFill>
                  <a:srgbClr val="FF9E02"/>
                </a:solidFill>
                <a:latin typeface="Poppins" pitchFamily="2" charset="77"/>
                <a:cs typeface="Poppins" pitchFamily="2" charset="77"/>
              </a:rPr>
              <a:t>23.000 </a:t>
            </a:r>
          </a:p>
          <a:p>
            <a:pPr algn="ctr" defTabSz="914341"/>
            <a:r>
              <a:rPr lang="pt-BR" sz="200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a </a:t>
            </a:r>
            <a:r>
              <a:rPr lang="pt-BR" sz="2000" dirty="0">
                <a:solidFill>
                  <a:srgbClr val="FF9E02"/>
                </a:solidFill>
                <a:latin typeface="Poppins" pitchFamily="2" charset="77"/>
                <a:cs typeface="Poppins" pitchFamily="2" charset="77"/>
              </a:rPr>
              <a:t>40.000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B4D17B4-2669-0E76-D7E1-FB622626837E}"/>
              </a:ext>
            </a:extLst>
          </p:cNvPr>
          <p:cNvSpPr txBox="1"/>
          <p:nvPr/>
        </p:nvSpPr>
        <p:spPr>
          <a:xfrm>
            <a:off x="9533833" y="6510627"/>
            <a:ext cx="3457430" cy="220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1" hangingPunct="0"/>
            <a:r>
              <a:rPr lang="es-ES" sz="833" kern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* Camiones, tractocamiones y volquetas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A97D9548-02D9-8A24-8D0E-7635D4C72331}"/>
              </a:ext>
            </a:extLst>
          </p:cNvPr>
          <p:cNvSpPr txBox="1"/>
          <p:nvPr/>
        </p:nvSpPr>
        <p:spPr>
          <a:xfrm>
            <a:off x="7956851" y="1899345"/>
            <a:ext cx="8650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1"/>
            <a:r>
              <a:rPr lang="es-CO" sz="2500">
                <a:solidFill>
                  <a:srgbClr val="FF9E02"/>
                </a:solidFill>
                <a:latin typeface="Poppins" pitchFamily="2" charset="77"/>
                <a:cs typeface="Poppins" pitchFamily="2" charset="77"/>
              </a:rPr>
              <a:t>2030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19E0572C-0C98-2E7A-CAA4-50CADCBD399B}"/>
              </a:ext>
            </a:extLst>
          </p:cNvPr>
          <p:cNvSpPr txBox="1"/>
          <p:nvPr/>
        </p:nvSpPr>
        <p:spPr>
          <a:xfrm>
            <a:off x="9756439" y="1939032"/>
            <a:ext cx="9121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1"/>
            <a:r>
              <a:rPr lang="es-CO" sz="2500">
                <a:solidFill>
                  <a:srgbClr val="FF9E02"/>
                </a:solidFill>
                <a:latin typeface="Poppins" pitchFamily="2" charset="77"/>
                <a:cs typeface="Poppins" pitchFamily="2" charset="77"/>
              </a:rPr>
              <a:t>2052</a:t>
            </a:r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B6D1FD45-E6C7-9BF9-CD63-DA50FEAE3021}"/>
              </a:ext>
            </a:extLst>
          </p:cNvPr>
          <p:cNvGrpSpPr/>
          <p:nvPr/>
        </p:nvGrpSpPr>
        <p:grpSpPr>
          <a:xfrm>
            <a:off x="7883689" y="2317938"/>
            <a:ext cx="844089" cy="743103"/>
            <a:chOff x="25605192" y="14282900"/>
            <a:chExt cx="5311612" cy="4676136"/>
          </a:xfrm>
        </p:grpSpPr>
        <p:pic>
          <p:nvPicPr>
            <p:cNvPr id="69" name="Gráfico 68">
              <a:extLst>
                <a:ext uri="{FF2B5EF4-FFF2-40B4-BE49-F238E27FC236}">
                  <a16:creationId xmlns:a16="http://schemas.microsoft.com/office/drawing/2014/main" id="{DE7C568B-A7D1-3A42-473B-723826351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605192" y="14282900"/>
              <a:ext cx="4676137" cy="4676136"/>
            </a:xfrm>
            <a:prstGeom prst="rect">
              <a:avLst/>
            </a:prstGeom>
          </p:spPr>
        </p:pic>
        <p:sp>
          <p:nvSpPr>
            <p:cNvPr id="70" name="TextBox 6">
              <a:extLst>
                <a:ext uri="{FF2B5EF4-FFF2-40B4-BE49-F238E27FC236}">
                  <a16:creationId xmlns:a16="http://schemas.microsoft.com/office/drawing/2014/main" id="{0F4D46B8-59D3-CE3F-2502-66C5ABF30107}"/>
                </a:ext>
              </a:extLst>
            </p:cNvPr>
            <p:cNvSpPr txBox="1"/>
            <p:nvPr/>
          </p:nvSpPr>
          <p:spPr>
            <a:xfrm>
              <a:off x="26674759" y="15197244"/>
              <a:ext cx="4242045" cy="2211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99" tIns="25399" rIns="25399" bIns="25399" numCol="1" spcCol="38100" rtlCol="0" anchor="ctr">
              <a:spAutoFit/>
            </a:bodyPr>
            <a:lstStyle/>
            <a:p>
              <a:pPr defTabSz="412724" hangingPunct="0">
                <a:lnSpc>
                  <a:spcPct val="70000"/>
                </a:lnSpc>
              </a:pPr>
              <a:r>
                <a:rPr lang="es-ES" sz="2786" b="1" kern="0" spc="78">
                  <a:solidFill>
                    <a:srgbClr val="002060"/>
                  </a:solidFill>
                  <a:latin typeface="Poppins" pitchFamily="2" charset="77"/>
                  <a:ea typeface="Arial" charset="0"/>
                  <a:cs typeface="Poppins" pitchFamily="2" charset="77"/>
                  <a:sym typeface="Helvetica Light"/>
                </a:rPr>
                <a:t>50</a:t>
              </a:r>
              <a:endParaRPr lang="en-US" sz="2786" b="1" kern="0" spc="78">
                <a:solidFill>
                  <a:srgbClr val="002060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endParaRPr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8579D873-56D9-9D81-DE25-04E18FA28DA0}"/>
                </a:ext>
              </a:extLst>
            </p:cNvPr>
            <p:cNvSpPr txBox="1"/>
            <p:nvPr/>
          </p:nvSpPr>
          <p:spPr>
            <a:xfrm>
              <a:off x="25937661" y="16597625"/>
              <a:ext cx="4312008" cy="213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41"/>
              <a:r>
                <a:rPr lang="es-ES" sz="1600" b="1" dirty="0" err="1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Kton</a:t>
              </a:r>
              <a:endParaRPr lang="es-CO" sz="160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338DA4B6-BB75-3F23-7CF8-DA0B99787AD3}"/>
              </a:ext>
            </a:extLst>
          </p:cNvPr>
          <p:cNvGrpSpPr/>
          <p:nvPr/>
        </p:nvGrpSpPr>
        <p:grpSpPr>
          <a:xfrm>
            <a:off x="9697008" y="2363739"/>
            <a:ext cx="805268" cy="743103"/>
            <a:chOff x="25605192" y="14282900"/>
            <a:chExt cx="5067323" cy="4676136"/>
          </a:xfrm>
        </p:grpSpPr>
        <p:pic>
          <p:nvPicPr>
            <p:cNvPr id="73" name="Gráfico 72">
              <a:extLst>
                <a:ext uri="{FF2B5EF4-FFF2-40B4-BE49-F238E27FC236}">
                  <a16:creationId xmlns:a16="http://schemas.microsoft.com/office/drawing/2014/main" id="{669EBC6F-B354-2529-73BC-ED6AD3D57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605192" y="14282900"/>
              <a:ext cx="4676137" cy="4676136"/>
            </a:xfrm>
            <a:prstGeom prst="rect">
              <a:avLst/>
            </a:prstGeom>
          </p:spPr>
        </p:pic>
        <p:sp>
          <p:nvSpPr>
            <p:cNvPr id="74" name="TextBox 6">
              <a:extLst>
                <a:ext uri="{FF2B5EF4-FFF2-40B4-BE49-F238E27FC236}">
                  <a16:creationId xmlns:a16="http://schemas.microsoft.com/office/drawing/2014/main" id="{F93C09AA-1CAC-ED42-6D77-AB3760A39CA1}"/>
                </a:ext>
              </a:extLst>
            </p:cNvPr>
            <p:cNvSpPr txBox="1"/>
            <p:nvPr/>
          </p:nvSpPr>
          <p:spPr>
            <a:xfrm>
              <a:off x="26328968" y="15249228"/>
              <a:ext cx="4242045" cy="1876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99" tIns="25399" rIns="25399" bIns="25399" numCol="1" spcCol="38100" rtlCol="0" anchor="ctr">
              <a:spAutoFit/>
            </a:bodyPr>
            <a:lstStyle/>
            <a:p>
              <a:pPr defTabSz="412724" hangingPunct="0">
                <a:lnSpc>
                  <a:spcPct val="70000"/>
                </a:lnSpc>
              </a:pPr>
              <a:r>
                <a:rPr lang="es-ES" sz="2292" b="1" kern="0" spc="78">
                  <a:solidFill>
                    <a:srgbClr val="002060"/>
                  </a:solidFill>
                  <a:latin typeface="Poppins" pitchFamily="2" charset="77"/>
                  <a:ea typeface="Arial" charset="0"/>
                  <a:cs typeface="Poppins" pitchFamily="2" charset="77"/>
                  <a:sym typeface="Helvetica Light"/>
                </a:rPr>
                <a:t>250</a:t>
              </a:r>
              <a:endParaRPr lang="en-US" sz="2292" b="1" kern="0" spc="78">
                <a:solidFill>
                  <a:srgbClr val="002060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7E626602-A586-EF96-42C9-A54BF2B49B41}"/>
                </a:ext>
              </a:extLst>
            </p:cNvPr>
            <p:cNvSpPr txBox="1"/>
            <p:nvPr/>
          </p:nvSpPr>
          <p:spPr>
            <a:xfrm>
              <a:off x="25996379" y="16482361"/>
              <a:ext cx="4676136" cy="213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41"/>
              <a:r>
                <a:rPr lang="es-ES" sz="1600" b="1" dirty="0" err="1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Kton</a:t>
              </a:r>
              <a:endParaRPr lang="es-CO" sz="160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76" name="CuadroTexto 75">
            <a:extLst>
              <a:ext uri="{FF2B5EF4-FFF2-40B4-BE49-F238E27FC236}">
                <a16:creationId xmlns:a16="http://schemas.microsoft.com/office/drawing/2014/main" id="{F83E7EAE-5940-A540-1E4F-4610703C3D3F}"/>
              </a:ext>
            </a:extLst>
          </p:cNvPr>
          <p:cNvSpPr txBox="1"/>
          <p:nvPr/>
        </p:nvSpPr>
        <p:spPr>
          <a:xfrm>
            <a:off x="7716417" y="3562236"/>
            <a:ext cx="39193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1" hangingPunct="0"/>
            <a:r>
              <a:rPr lang="es-ES" kern="0" dirty="0" err="1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Blending</a:t>
            </a:r>
            <a:r>
              <a:rPr lang="es-ES" kern="0" dirty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: 5% - 7% de participación en el consumo total de energía en la industria </a:t>
            </a:r>
          </a:p>
          <a:p>
            <a:pPr defTabSz="914341" hangingPunct="0"/>
            <a:endParaRPr lang="es-ES" kern="0" dirty="0">
              <a:solidFill>
                <a:srgbClr val="FFFFFF"/>
              </a:solidFill>
              <a:latin typeface="Poppins" pitchFamily="2" charset="77"/>
              <a:ea typeface="Calibri" charset="0"/>
              <a:cs typeface="Poppins" pitchFamily="2" charset="77"/>
            </a:endParaRPr>
          </a:p>
          <a:p>
            <a:pPr defTabSz="914341" hangingPunct="0"/>
            <a:endParaRPr lang="es-ES" kern="0" dirty="0">
              <a:solidFill>
                <a:srgbClr val="FFFFFF"/>
              </a:solidFill>
              <a:latin typeface="Poppins" pitchFamily="2" charset="77"/>
              <a:ea typeface="Calibri" charset="0"/>
              <a:cs typeface="Poppins" pitchFamily="2" charset="77"/>
            </a:endParaRPr>
          </a:p>
          <a:p>
            <a:pPr defTabSz="914341" hangingPunct="0"/>
            <a:r>
              <a:rPr lang="es-ES" kern="0" dirty="0">
                <a:solidFill>
                  <a:srgbClr val="FFFFFF"/>
                </a:solidFill>
                <a:latin typeface="Poppins" pitchFamily="2" charset="77"/>
                <a:ea typeface="Calibri" charset="0"/>
                <a:cs typeface="Poppins" pitchFamily="2" charset="77"/>
              </a:rPr>
              <a:t>Despliegue de la gasificación de biomasa residual con CCS.</a:t>
            </a:r>
          </a:p>
        </p:txBody>
      </p:sp>
      <p:pic>
        <p:nvPicPr>
          <p:cNvPr id="77" name="Gráfico 76">
            <a:extLst>
              <a:ext uri="{FF2B5EF4-FFF2-40B4-BE49-F238E27FC236}">
                <a16:creationId xmlns:a16="http://schemas.microsoft.com/office/drawing/2014/main" id="{642869DB-BC0B-464A-A345-5D4CDB9E0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 flipV="1">
            <a:off x="7332339" y="3755782"/>
            <a:ext cx="116982" cy="116982"/>
          </a:xfrm>
          <a:prstGeom prst="rect">
            <a:avLst/>
          </a:prstGeom>
        </p:spPr>
      </p:pic>
      <p:pic>
        <p:nvPicPr>
          <p:cNvPr id="78" name="Gráfico 77">
            <a:extLst>
              <a:ext uri="{FF2B5EF4-FFF2-40B4-BE49-F238E27FC236}">
                <a16:creationId xmlns:a16="http://schemas.microsoft.com/office/drawing/2014/main" id="{32D6498C-D49B-566D-E3F8-0BD858B5E0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 flipV="1">
            <a:off x="7327465" y="5184550"/>
            <a:ext cx="116982" cy="116982"/>
          </a:xfrm>
          <a:prstGeom prst="rect">
            <a:avLst/>
          </a:prstGeom>
        </p:spPr>
      </p:pic>
      <p:pic>
        <p:nvPicPr>
          <p:cNvPr id="79" name="Gráfico 78">
            <a:extLst>
              <a:ext uri="{FF2B5EF4-FFF2-40B4-BE49-F238E27FC236}">
                <a16:creationId xmlns:a16="http://schemas.microsoft.com/office/drawing/2014/main" id="{D8754F05-6D4C-F992-3F8E-27E943525A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9752" y="2382056"/>
            <a:ext cx="173407" cy="322041"/>
          </a:xfrm>
          <a:prstGeom prst="rect">
            <a:avLst/>
          </a:prstGeom>
        </p:spPr>
      </p:pic>
      <p:pic>
        <p:nvPicPr>
          <p:cNvPr id="80" name="Gráfico 79">
            <a:extLst>
              <a:ext uri="{FF2B5EF4-FFF2-40B4-BE49-F238E27FC236}">
                <a16:creationId xmlns:a16="http://schemas.microsoft.com/office/drawing/2014/main" id="{3CCC0B34-814B-88C6-94AC-3A382D9C97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5488" y="3332426"/>
            <a:ext cx="173407" cy="322041"/>
          </a:xfrm>
          <a:prstGeom prst="rect">
            <a:avLst/>
          </a:prstGeom>
        </p:spPr>
      </p:pic>
      <p:pic>
        <p:nvPicPr>
          <p:cNvPr id="81" name="Gráfico 80">
            <a:extLst>
              <a:ext uri="{FF2B5EF4-FFF2-40B4-BE49-F238E27FC236}">
                <a16:creationId xmlns:a16="http://schemas.microsoft.com/office/drawing/2014/main" id="{FC691FA6-98A3-BCDF-BFD1-3FA976AA53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1223" y="4301112"/>
            <a:ext cx="173407" cy="322041"/>
          </a:xfrm>
          <a:prstGeom prst="rect">
            <a:avLst/>
          </a:prstGeom>
        </p:spPr>
      </p:pic>
      <p:pic>
        <p:nvPicPr>
          <p:cNvPr id="82" name="Gráfico 81">
            <a:extLst>
              <a:ext uri="{FF2B5EF4-FFF2-40B4-BE49-F238E27FC236}">
                <a16:creationId xmlns:a16="http://schemas.microsoft.com/office/drawing/2014/main" id="{2E7B2B8D-2689-4D4A-0E05-4942F579C2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6959" y="5471287"/>
            <a:ext cx="173407" cy="3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5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765F6459-7440-DA7E-B0E8-1A54BEC4C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1031" y="-321348"/>
            <a:ext cx="12637111" cy="75006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Asociación</a:t>
            </a:r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Hidrógeno</a:t>
            </a:r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Colombia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>
                <a:solidFill>
                  <a:schemeClr val="bg1"/>
                </a:solidFill>
                <a:cs typeface="Poppins" pitchFamily="2" charset="77"/>
              </a:rPr>
              <a:pPr/>
              <a:t>15</a:t>
            </a:fld>
            <a:endParaRPr lang="uk-UA">
              <a:solidFill>
                <a:schemeClr val="bg1"/>
              </a:solidFill>
              <a:cs typeface="Poppins" pitchFamily="2" charset="77"/>
            </a:endParaRP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35693BF1-8E13-119A-5789-F4DC32B5B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38451" y="-687183"/>
            <a:ext cx="212941" cy="21719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8C3556C-631F-2DFB-C81B-49D805883E60}"/>
              </a:ext>
            </a:extLst>
          </p:cNvPr>
          <p:cNvSpPr txBox="1"/>
          <p:nvPr/>
        </p:nvSpPr>
        <p:spPr>
          <a:xfrm>
            <a:off x="-222556" y="2367915"/>
            <a:ext cx="12637111" cy="1144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2724" hangingPunct="0">
              <a:lnSpc>
                <a:spcPct val="70000"/>
              </a:lnSpc>
            </a:pPr>
            <a:r>
              <a:rPr lang="es-ES" sz="4687" b="1" kern="0" spc="-78">
                <a:solidFill>
                  <a:srgbClr val="212B65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rPr>
              <a:t>Nuestro trabajo </a:t>
            </a:r>
            <a:r>
              <a:rPr lang="es-ES" sz="4687" b="1" kern="0" spc="-78">
                <a:solidFill>
                  <a:srgbClr val="FFFFFF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rPr>
              <a:t>para materializar </a:t>
            </a:r>
          </a:p>
          <a:p>
            <a:pPr algn="ctr" defTabSz="412724" hangingPunct="0">
              <a:lnSpc>
                <a:spcPct val="70000"/>
              </a:lnSpc>
            </a:pPr>
            <a:r>
              <a:rPr lang="es-ES" sz="4687" b="1" kern="0" spc="-78">
                <a:solidFill>
                  <a:srgbClr val="FFFFFF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rPr>
              <a:t>el ecosistema del hidrógeno</a:t>
            </a:r>
            <a:endParaRPr lang="en-US" sz="4687" b="1" kern="0" spc="-78">
              <a:solidFill>
                <a:srgbClr val="FFFFFF"/>
              </a:solidFill>
              <a:latin typeface="Poppins" pitchFamily="2" charset="77"/>
              <a:ea typeface="Arial" charset="0"/>
              <a:cs typeface="Poppins" pitchFamily="2" charset="77"/>
              <a:sym typeface="Helvetica Light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6EADEBD-D507-FFA7-7569-EE9891443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3385" y="4062398"/>
            <a:ext cx="927763" cy="834207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D0CEB6C1-6BC0-1434-2A27-81B3A3F4C4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67838" y="4087726"/>
            <a:ext cx="669989" cy="939846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428487F1-DC5D-02AD-E8DC-76B9C93331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42114" y="4087727"/>
            <a:ext cx="948205" cy="77654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FE1396E-D1A5-5CC2-0450-AC07F69FA583}"/>
              </a:ext>
            </a:extLst>
          </p:cNvPr>
          <p:cNvSpPr txBox="1"/>
          <p:nvPr/>
        </p:nvSpPr>
        <p:spPr>
          <a:xfrm>
            <a:off x="2107455" y="5112977"/>
            <a:ext cx="2367483" cy="52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6" dirty="0" err="1">
                <a:solidFill>
                  <a:srgbClr val="212B65"/>
                </a:solidFill>
                <a:latin typeface="Poppins" pitchFamily="2" charset="77"/>
                <a:cs typeface="Poppins" pitchFamily="2" charset="77"/>
              </a:rPr>
              <a:t>Regulación</a:t>
            </a:r>
            <a:r>
              <a:rPr lang="pt-BR" sz="1406" dirty="0">
                <a:solidFill>
                  <a:srgbClr val="212B65"/>
                </a:solidFill>
                <a:latin typeface="Poppins" pitchFamily="2" charset="77"/>
                <a:cs typeface="Poppins" pitchFamily="2" charset="77"/>
              </a:rPr>
              <a:t> y política pública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1FC3204-6DCF-3EEE-AB48-6AED16706B3C}"/>
              </a:ext>
            </a:extLst>
          </p:cNvPr>
          <p:cNvSpPr txBox="1"/>
          <p:nvPr/>
        </p:nvSpPr>
        <p:spPr>
          <a:xfrm>
            <a:off x="4819091" y="5163330"/>
            <a:ext cx="2367483" cy="52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6" err="1">
                <a:solidFill>
                  <a:srgbClr val="212B65"/>
                </a:solidFill>
                <a:latin typeface="Poppins" pitchFamily="2" charset="77"/>
                <a:cs typeface="Poppins" pitchFamily="2" charset="77"/>
              </a:rPr>
              <a:t>Infraestructura</a:t>
            </a:r>
            <a:endParaRPr lang="pt-BR" sz="1406">
              <a:solidFill>
                <a:srgbClr val="212B65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pt-BR" sz="1406">
                <a:solidFill>
                  <a:srgbClr val="212B65"/>
                </a:solidFill>
                <a:latin typeface="Poppins" pitchFamily="2" charset="77"/>
                <a:cs typeface="Poppins" pitchFamily="2" charset="77"/>
              </a:rPr>
              <a:t> física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C87ACA-E732-5293-7300-11C9B341B4A9}"/>
              </a:ext>
            </a:extLst>
          </p:cNvPr>
          <p:cNvSpPr txBox="1"/>
          <p:nvPr/>
        </p:nvSpPr>
        <p:spPr>
          <a:xfrm>
            <a:off x="7441150" y="5121320"/>
            <a:ext cx="3143494" cy="52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6">
                <a:solidFill>
                  <a:srgbClr val="212B65"/>
                </a:solidFill>
                <a:latin typeface="Poppins" pitchFamily="2" charset="77"/>
                <a:cs typeface="Poppins" pitchFamily="2" charset="77"/>
              </a:rPr>
              <a:t>Capacidades humanas </a:t>
            </a:r>
            <a:r>
              <a:rPr lang="pt-BR" sz="1406" err="1">
                <a:solidFill>
                  <a:srgbClr val="212B65"/>
                </a:solidFill>
                <a:latin typeface="Poppins" pitchFamily="2" charset="77"/>
                <a:cs typeface="Poppins" pitchFamily="2" charset="77"/>
              </a:rPr>
              <a:t>y</a:t>
            </a:r>
            <a:r>
              <a:rPr lang="pt-BR" sz="1406">
                <a:solidFill>
                  <a:srgbClr val="212B65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BR" sz="1406" err="1">
                <a:solidFill>
                  <a:srgbClr val="212B65"/>
                </a:solidFill>
                <a:latin typeface="Poppins" pitchFamily="2" charset="77"/>
                <a:cs typeface="Poppins" pitchFamily="2" charset="77"/>
              </a:rPr>
              <a:t>Cooperación</a:t>
            </a:r>
            <a:r>
              <a:rPr lang="pt-BR" sz="1406">
                <a:solidFill>
                  <a:srgbClr val="212B65"/>
                </a:solidFill>
                <a:latin typeface="Poppins" pitchFamily="2" charset="77"/>
                <a:cs typeface="Poppins" pitchFamily="2" charset="77"/>
              </a:rPr>
              <a:t> internacional</a:t>
            </a:r>
            <a:endParaRPr lang="es-ES" sz="1406">
              <a:solidFill>
                <a:srgbClr val="212B65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71384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681679" y="667643"/>
            <a:ext cx="10828643" cy="5522715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25399" tIns="25399" rIns="25399" bIns="25399" anchor="ctr"/>
          <a:lstStyle/>
          <a:p>
            <a:pPr algn="ctr" defTabSz="412724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Poppins" pitchFamily="2" charset="77"/>
              <a:cs typeface="Poppins" pitchFamily="2" charset="77"/>
              <a:sym typeface="Helvetica Light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>
                <a:latin typeface="Poppins" pitchFamily="2" charset="77"/>
                <a:cs typeface="Poppins" pitchFamily="2" charset="77"/>
              </a:rPr>
              <a:t>Asociación</a:t>
            </a:r>
            <a:r>
              <a:rPr lang="en-US">
                <a:latin typeface="Poppins" pitchFamily="2" charset="77"/>
                <a:cs typeface="Poppins" pitchFamily="2" charset="77"/>
              </a:rPr>
              <a:t> </a:t>
            </a:r>
            <a:r>
              <a:rPr lang="en-US" err="1">
                <a:latin typeface="Poppins" pitchFamily="2" charset="77"/>
                <a:cs typeface="Poppins" pitchFamily="2" charset="77"/>
              </a:rPr>
              <a:t>Hidrógeno</a:t>
            </a:r>
            <a:r>
              <a:rPr lang="en-US">
                <a:latin typeface="Poppins" pitchFamily="2" charset="77"/>
                <a:cs typeface="Poppins" pitchFamily="2" charset="77"/>
              </a:rPr>
              <a:t> Colombia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>
                <a:cs typeface="Poppins" pitchFamily="2" charset="77"/>
              </a:rPr>
              <a:pPr/>
              <a:t>16</a:t>
            </a:fld>
            <a:endParaRPr lang="uk-UA">
              <a:cs typeface="Poppins" pitchFamily="2" charset="7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D0E1CE-6FC0-60C2-E134-102720F07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1" y="667643"/>
            <a:ext cx="10125860" cy="5695796"/>
          </a:xfrm>
          <a:prstGeom prst="rect">
            <a:avLst/>
          </a:prstGeom>
        </p:spPr>
      </p:pic>
      <p:cxnSp>
        <p:nvCxnSpPr>
          <p:cNvPr id="6" name="Elbow Connector 4">
            <a:extLst>
              <a:ext uri="{FF2B5EF4-FFF2-40B4-BE49-F238E27FC236}">
                <a16:creationId xmlns:a16="http://schemas.microsoft.com/office/drawing/2014/main" id="{B170D919-1649-8AD0-1D75-F93977792BBF}"/>
              </a:ext>
            </a:extLst>
          </p:cNvPr>
          <p:cNvCxnSpPr>
            <a:endCxn id="5" idx="1"/>
          </p:cNvCxnSpPr>
          <p:nvPr/>
        </p:nvCxnSpPr>
        <p:spPr>
          <a:xfrm rot="16200000" flipH="1">
            <a:off x="2846323" y="3841758"/>
            <a:ext cx="787784" cy="302882"/>
          </a:xfrm>
          <a:prstGeom prst="bentConnector4">
            <a:avLst>
              <a:gd name="adj1" fmla="val 37721"/>
              <a:gd name="adj2" fmla="val 118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17">
            <a:extLst>
              <a:ext uri="{FF2B5EF4-FFF2-40B4-BE49-F238E27FC236}">
                <a16:creationId xmlns:a16="http://schemas.microsoft.com/office/drawing/2014/main" id="{2C737615-5FF6-67FF-5379-8D69707C46CD}"/>
              </a:ext>
            </a:extLst>
          </p:cNvPr>
          <p:cNvCxnSpPr/>
          <p:nvPr/>
        </p:nvCxnSpPr>
        <p:spPr>
          <a:xfrm rot="10800000" flipV="1">
            <a:off x="7378114" y="1261136"/>
            <a:ext cx="1637592" cy="1"/>
          </a:xfrm>
          <a:prstGeom prst="bent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23">
            <a:extLst>
              <a:ext uri="{FF2B5EF4-FFF2-40B4-BE49-F238E27FC236}">
                <a16:creationId xmlns:a16="http://schemas.microsoft.com/office/drawing/2014/main" id="{9A29A065-F233-6AEA-AC7F-C7C00E53E283}"/>
              </a:ext>
            </a:extLst>
          </p:cNvPr>
          <p:cNvCxnSpPr/>
          <p:nvPr/>
        </p:nvCxnSpPr>
        <p:spPr>
          <a:xfrm rot="10800000">
            <a:off x="8359936" y="2435039"/>
            <a:ext cx="655770" cy="359421"/>
          </a:xfrm>
          <a:prstGeom prst="bent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20">
            <a:extLst>
              <a:ext uri="{FF2B5EF4-FFF2-40B4-BE49-F238E27FC236}">
                <a16:creationId xmlns:a16="http://schemas.microsoft.com/office/drawing/2014/main" id="{FC46B65B-1896-48EB-46E6-BA7907900E69}"/>
              </a:ext>
            </a:extLst>
          </p:cNvPr>
          <p:cNvSpPr>
            <a:spLocks noEditPoints="1"/>
          </p:cNvSpPr>
          <p:nvPr/>
        </p:nvSpPr>
        <p:spPr bwMode="auto">
          <a:xfrm>
            <a:off x="6991173" y="1067666"/>
            <a:ext cx="386940" cy="386940"/>
          </a:xfrm>
          <a:custGeom>
            <a:avLst/>
            <a:gdLst>
              <a:gd name="T0" fmla="*/ 128 w 256"/>
              <a:gd name="T1" fmla="*/ 0 h 256"/>
              <a:gd name="T2" fmla="*/ 0 w 256"/>
              <a:gd name="T3" fmla="*/ 128 h 256"/>
              <a:gd name="T4" fmla="*/ 128 w 256"/>
              <a:gd name="T5" fmla="*/ 256 h 256"/>
              <a:gd name="T6" fmla="*/ 256 w 256"/>
              <a:gd name="T7" fmla="*/ 128 h 256"/>
              <a:gd name="T8" fmla="*/ 128 w 256"/>
              <a:gd name="T9" fmla="*/ 0 h 256"/>
              <a:gd name="T10" fmla="*/ 192 w 256"/>
              <a:gd name="T11" fmla="*/ 136 h 256"/>
              <a:gd name="T12" fmla="*/ 136 w 256"/>
              <a:gd name="T13" fmla="*/ 136 h 256"/>
              <a:gd name="T14" fmla="*/ 136 w 256"/>
              <a:gd name="T15" fmla="*/ 192 h 256"/>
              <a:gd name="T16" fmla="*/ 128 w 256"/>
              <a:gd name="T17" fmla="*/ 200 h 256"/>
              <a:gd name="T18" fmla="*/ 120 w 256"/>
              <a:gd name="T19" fmla="*/ 192 h 256"/>
              <a:gd name="T20" fmla="*/ 120 w 256"/>
              <a:gd name="T21" fmla="*/ 136 h 256"/>
              <a:gd name="T22" fmla="*/ 64 w 256"/>
              <a:gd name="T23" fmla="*/ 136 h 256"/>
              <a:gd name="T24" fmla="*/ 56 w 256"/>
              <a:gd name="T25" fmla="*/ 128 h 256"/>
              <a:gd name="T26" fmla="*/ 64 w 256"/>
              <a:gd name="T27" fmla="*/ 120 h 256"/>
              <a:gd name="T28" fmla="*/ 120 w 256"/>
              <a:gd name="T29" fmla="*/ 120 h 256"/>
              <a:gd name="T30" fmla="*/ 120 w 256"/>
              <a:gd name="T31" fmla="*/ 64 h 256"/>
              <a:gd name="T32" fmla="*/ 128 w 256"/>
              <a:gd name="T33" fmla="*/ 56 h 256"/>
              <a:gd name="T34" fmla="*/ 136 w 256"/>
              <a:gd name="T35" fmla="*/ 64 h 256"/>
              <a:gd name="T36" fmla="*/ 136 w 256"/>
              <a:gd name="T37" fmla="*/ 120 h 256"/>
              <a:gd name="T38" fmla="*/ 192 w 256"/>
              <a:gd name="T39" fmla="*/ 120 h 256"/>
              <a:gd name="T40" fmla="*/ 200 w 256"/>
              <a:gd name="T41" fmla="*/ 128 h 256"/>
              <a:gd name="T42" fmla="*/ 192 w 256"/>
              <a:gd name="T43" fmla="*/ 13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6" h="256">
                <a:moveTo>
                  <a:pt x="128" y="0"/>
                </a:moveTo>
                <a:cubicBezTo>
                  <a:pt x="57" y="0"/>
                  <a:pt x="0" y="57"/>
                  <a:pt x="0" y="128"/>
                </a:cubicBezTo>
                <a:cubicBezTo>
                  <a:pt x="0" y="199"/>
                  <a:pt x="57" y="256"/>
                  <a:pt x="128" y="256"/>
                </a:cubicBezTo>
                <a:cubicBezTo>
                  <a:pt x="198" y="256"/>
                  <a:pt x="256" y="199"/>
                  <a:pt x="256" y="128"/>
                </a:cubicBezTo>
                <a:cubicBezTo>
                  <a:pt x="256" y="57"/>
                  <a:pt x="198" y="0"/>
                  <a:pt x="128" y="0"/>
                </a:cubicBezTo>
                <a:close/>
                <a:moveTo>
                  <a:pt x="192" y="136"/>
                </a:moveTo>
                <a:cubicBezTo>
                  <a:pt x="136" y="136"/>
                  <a:pt x="136" y="136"/>
                  <a:pt x="136" y="136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36" y="196"/>
                  <a:pt x="132" y="200"/>
                  <a:pt x="128" y="200"/>
                </a:cubicBezTo>
                <a:cubicBezTo>
                  <a:pt x="123" y="200"/>
                  <a:pt x="120" y="196"/>
                  <a:pt x="120" y="192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64" y="136"/>
                  <a:pt x="64" y="136"/>
                  <a:pt x="64" y="136"/>
                </a:cubicBezTo>
                <a:cubicBezTo>
                  <a:pt x="59" y="136"/>
                  <a:pt x="56" y="132"/>
                  <a:pt x="56" y="128"/>
                </a:cubicBezTo>
                <a:cubicBezTo>
                  <a:pt x="56" y="124"/>
                  <a:pt x="59" y="120"/>
                  <a:pt x="64" y="12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0" y="64"/>
                  <a:pt x="120" y="64"/>
                  <a:pt x="120" y="64"/>
                </a:cubicBezTo>
                <a:cubicBezTo>
                  <a:pt x="120" y="60"/>
                  <a:pt x="123" y="56"/>
                  <a:pt x="128" y="56"/>
                </a:cubicBezTo>
                <a:cubicBezTo>
                  <a:pt x="132" y="56"/>
                  <a:pt x="136" y="60"/>
                  <a:pt x="136" y="64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92" y="120"/>
                  <a:pt x="192" y="120"/>
                  <a:pt x="192" y="120"/>
                </a:cubicBezTo>
                <a:cubicBezTo>
                  <a:pt x="196" y="120"/>
                  <a:pt x="200" y="124"/>
                  <a:pt x="200" y="128"/>
                </a:cubicBezTo>
                <a:cubicBezTo>
                  <a:pt x="200" y="132"/>
                  <a:pt x="196" y="136"/>
                  <a:pt x="192" y="136"/>
                </a:cubicBezTo>
                <a:close/>
              </a:path>
            </a:pathLst>
          </a:custGeom>
          <a:solidFill>
            <a:srgbClr val="74E3C4"/>
          </a:solidFill>
          <a:ln>
            <a:noFill/>
          </a:ln>
        </p:spPr>
        <p:txBody>
          <a:bodyPr vert="horz" wrap="square" lIns="23812" tIns="11906" rIns="23812" bIns="11906" numCol="1" anchor="t" anchorCtr="0" compatLnSpc="1">
            <a:prstTxWarp prst="textNoShape">
              <a:avLst/>
            </a:prstTxWarp>
          </a:bodyPr>
          <a:lstStyle/>
          <a:p>
            <a:endParaRPr lang="en-US" sz="469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Freeform 20">
            <a:extLst>
              <a:ext uri="{FF2B5EF4-FFF2-40B4-BE49-F238E27FC236}">
                <a16:creationId xmlns:a16="http://schemas.microsoft.com/office/drawing/2014/main" id="{2AA62BC5-4AEA-9F20-8995-72328F7AA887}"/>
              </a:ext>
            </a:extLst>
          </p:cNvPr>
          <p:cNvSpPr>
            <a:spLocks noEditPoints="1"/>
          </p:cNvSpPr>
          <p:nvPr/>
        </p:nvSpPr>
        <p:spPr bwMode="auto">
          <a:xfrm>
            <a:off x="7972996" y="2241569"/>
            <a:ext cx="386940" cy="386940"/>
          </a:xfrm>
          <a:custGeom>
            <a:avLst/>
            <a:gdLst>
              <a:gd name="T0" fmla="*/ 128 w 256"/>
              <a:gd name="T1" fmla="*/ 0 h 256"/>
              <a:gd name="T2" fmla="*/ 0 w 256"/>
              <a:gd name="T3" fmla="*/ 128 h 256"/>
              <a:gd name="T4" fmla="*/ 128 w 256"/>
              <a:gd name="T5" fmla="*/ 256 h 256"/>
              <a:gd name="T6" fmla="*/ 256 w 256"/>
              <a:gd name="T7" fmla="*/ 128 h 256"/>
              <a:gd name="T8" fmla="*/ 128 w 256"/>
              <a:gd name="T9" fmla="*/ 0 h 256"/>
              <a:gd name="T10" fmla="*/ 192 w 256"/>
              <a:gd name="T11" fmla="*/ 136 h 256"/>
              <a:gd name="T12" fmla="*/ 136 w 256"/>
              <a:gd name="T13" fmla="*/ 136 h 256"/>
              <a:gd name="T14" fmla="*/ 136 w 256"/>
              <a:gd name="T15" fmla="*/ 192 h 256"/>
              <a:gd name="T16" fmla="*/ 128 w 256"/>
              <a:gd name="T17" fmla="*/ 200 h 256"/>
              <a:gd name="T18" fmla="*/ 120 w 256"/>
              <a:gd name="T19" fmla="*/ 192 h 256"/>
              <a:gd name="T20" fmla="*/ 120 w 256"/>
              <a:gd name="T21" fmla="*/ 136 h 256"/>
              <a:gd name="T22" fmla="*/ 64 w 256"/>
              <a:gd name="T23" fmla="*/ 136 h 256"/>
              <a:gd name="T24" fmla="*/ 56 w 256"/>
              <a:gd name="T25" fmla="*/ 128 h 256"/>
              <a:gd name="T26" fmla="*/ 64 w 256"/>
              <a:gd name="T27" fmla="*/ 120 h 256"/>
              <a:gd name="T28" fmla="*/ 120 w 256"/>
              <a:gd name="T29" fmla="*/ 120 h 256"/>
              <a:gd name="T30" fmla="*/ 120 w 256"/>
              <a:gd name="T31" fmla="*/ 64 h 256"/>
              <a:gd name="T32" fmla="*/ 128 w 256"/>
              <a:gd name="T33" fmla="*/ 56 h 256"/>
              <a:gd name="T34" fmla="*/ 136 w 256"/>
              <a:gd name="T35" fmla="*/ 64 h 256"/>
              <a:gd name="T36" fmla="*/ 136 w 256"/>
              <a:gd name="T37" fmla="*/ 120 h 256"/>
              <a:gd name="T38" fmla="*/ 192 w 256"/>
              <a:gd name="T39" fmla="*/ 120 h 256"/>
              <a:gd name="T40" fmla="*/ 200 w 256"/>
              <a:gd name="T41" fmla="*/ 128 h 256"/>
              <a:gd name="T42" fmla="*/ 192 w 256"/>
              <a:gd name="T43" fmla="*/ 13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6" h="256">
                <a:moveTo>
                  <a:pt x="128" y="0"/>
                </a:moveTo>
                <a:cubicBezTo>
                  <a:pt x="57" y="0"/>
                  <a:pt x="0" y="57"/>
                  <a:pt x="0" y="128"/>
                </a:cubicBezTo>
                <a:cubicBezTo>
                  <a:pt x="0" y="199"/>
                  <a:pt x="57" y="256"/>
                  <a:pt x="128" y="256"/>
                </a:cubicBezTo>
                <a:cubicBezTo>
                  <a:pt x="198" y="256"/>
                  <a:pt x="256" y="199"/>
                  <a:pt x="256" y="128"/>
                </a:cubicBezTo>
                <a:cubicBezTo>
                  <a:pt x="256" y="57"/>
                  <a:pt x="198" y="0"/>
                  <a:pt x="128" y="0"/>
                </a:cubicBezTo>
                <a:close/>
                <a:moveTo>
                  <a:pt x="192" y="136"/>
                </a:moveTo>
                <a:cubicBezTo>
                  <a:pt x="136" y="136"/>
                  <a:pt x="136" y="136"/>
                  <a:pt x="136" y="136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36" y="196"/>
                  <a:pt x="132" y="200"/>
                  <a:pt x="128" y="200"/>
                </a:cubicBezTo>
                <a:cubicBezTo>
                  <a:pt x="123" y="200"/>
                  <a:pt x="120" y="196"/>
                  <a:pt x="120" y="192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64" y="136"/>
                  <a:pt x="64" y="136"/>
                  <a:pt x="64" y="136"/>
                </a:cubicBezTo>
                <a:cubicBezTo>
                  <a:pt x="59" y="136"/>
                  <a:pt x="56" y="132"/>
                  <a:pt x="56" y="128"/>
                </a:cubicBezTo>
                <a:cubicBezTo>
                  <a:pt x="56" y="124"/>
                  <a:pt x="59" y="120"/>
                  <a:pt x="64" y="12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0" y="64"/>
                  <a:pt x="120" y="64"/>
                  <a:pt x="120" y="64"/>
                </a:cubicBezTo>
                <a:cubicBezTo>
                  <a:pt x="120" y="60"/>
                  <a:pt x="123" y="56"/>
                  <a:pt x="128" y="56"/>
                </a:cubicBezTo>
                <a:cubicBezTo>
                  <a:pt x="132" y="56"/>
                  <a:pt x="136" y="60"/>
                  <a:pt x="136" y="64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92" y="120"/>
                  <a:pt x="192" y="120"/>
                  <a:pt x="192" y="120"/>
                </a:cubicBezTo>
                <a:cubicBezTo>
                  <a:pt x="196" y="120"/>
                  <a:pt x="200" y="124"/>
                  <a:pt x="200" y="128"/>
                </a:cubicBezTo>
                <a:cubicBezTo>
                  <a:pt x="200" y="132"/>
                  <a:pt x="196" y="136"/>
                  <a:pt x="192" y="136"/>
                </a:cubicBezTo>
                <a:close/>
              </a:path>
            </a:pathLst>
          </a:custGeom>
          <a:solidFill>
            <a:srgbClr val="A060F3"/>
          </a:solidFill>
          <a:ln>
            <a:noFill/>
          </a:ln>
        </p:spPr>
        <p:txBody>
          <a:bodyPr vert="horz" wrap="square" lIns="23812" tIns="11906" rIns="23812" bIns="11906" numCol="1" anchor="t" anchorCtr="0" compatLnSpc="1">
            <a:prstTxWarp prst="textNoShape">
              <a:avLst/>
            </a:prstTxWarp>
          </a:bodyPr>
          <a:lstStyle/>
          <a:p>
            <a:endParaRPr lang="en-US" sz="469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Freeform 20">
            <a:extLst>
              <a:ext uri="{FF2B5EF4-FFF2-40B4-BE49-F238E27FC236}">
                <a16:creationId xmlns:a16="http://schemas.microsoft.com/office/drawing/2014/main" id="{81F117BE-FF09-EA06-A9D8-2DAB5195D478}"/>
              </a:ext>
            </a:extLst>
          </p:cNvPr>
          <p:cNvSpPr>
            <a:spLocks noEditPoints="1"/>
          </p:cNvSpPr>
          <p:nvPr/>
        </p:nvSpPr>
        <p:spPr bwMode="auto">
          <a:xfrm>
            <a:off x="3391656" y="4193621"/>
            <a:ext cx="386940" cy="386940"/>
          </a:xfrm>
          <a:custGeom>
            <a:avLst/>
            <a:gdLst>
              <a:gd name="T0" fmla="*/ 128 w 256"/>
              <a:gd name="T1" fmla="*/ 0 h 256"/>
              <a:gd name="T2" fmla="*/ 0 w 256"/>
              <a:gd name="T3" fmla="*/ 128 h 256"/>
              <a:gd name="T4" fmla="*/ 128 w 256"/>
              <a:gd name="T5" fmla="*/ 256 h 256"/>
              <a:gd name="T6" fmla="*/ 256 w 256"/>
              <a:gd name="T7" fmla="*/ 128 h 256"/>
              <a:gd name="T8" fmla="*/ 128 w 256"/>
              <a:gd name="T9" fmla="*/ 0 h 256"/>
              <a:gd name="T10" fmla="*/ 192 w 256"/>
              <a:gd name="T11" fmla="*/ 136 h 256"/>
              <a:gd name="T12" fmla="*/ 136 w 256"/>
              <a:gd name="T13" fmla="*/ 136 h 256"/>
              <a:gd name="T14" fmla="*/ 136 w 256"/>
              <a:gd name="T15" fmla="*/ 192 h 256"/>
              <a:gd name="T16" fmla="*/ 128 w 256"/>
              <a:gd name="T17" fmla="*/ 200 h 256"/>
              <a:gd name="T18" fmla="*/ 120 w 256"/>
              <a:gd name="T19" fmla="*/ 192 h 256"/>
              <a:gd name="T20" fmla="*/ 120 w 256"/>
              <a:gd name="T21" fmla="*/ 136 h 256"/>
              <a:gd name="T22" fmla="*/ 64 w 256"/>
              <a:gd name="T23" fmla="*/ 136 h 256"/>
              <a:gd name="T24" fmla="*/ 56 w 256"/>
              <a:gd name="T25" fmla="*/ 128 h 256"/>
              <a:gd name="T26" fmla="*/ 64 w 256"/>
              <a:gd name="T27" fmla="*/ 120 h 256"/>
              <a:gd name="T28" fmla="*/ 120 w 256"/>
              <a:gd name="T29" fmla="*/ 120 h 256"/>
              <a:gd name="T30" fmla="*/ 120 w 256"/>
              <a:gd name="T31" fmla="*/ 64 h 256"/>
              <a:gd name="T32" fmla="*/ 128 w 256"/>
              <a:gd name="T33" fmla="*/ 56 h 256"/>
              <a:gd name="T34" fmla="*/ 136 w 256"/>
              <a:gd name="T35" fmla="*/ 64 h 256"/>
              <a:gd name="T36" fmla="*/ 136 w 256"/>
              <a:gd name="T37" fmla="*/ 120 h 256"/>
              <a:gd name="T38" fmla="*/ 192 w 256"/>
              <a:gd name="T39" fmla="*/ 120 h 256"/>
              <a:gd name="T40" fmla="*/ 200 w 256"/>
              <a:gd name="T41" fmla="*/ 128 h 256"/>
              <a:gd name="T42" fmla="*/ 192 w 256"/>
              <a:gd name="T43" fmla="*/ 13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6" h="256">
                <a:moveTo>
                  <a:pt x="128" y="0"/>
                </a:moveTo>
                <a:cubicBezTo>
                  <a:pt x="57" y="0"/>
                  <a:pt x="0" y="57"/>
                  <a:pt x="0" y="128"/>
                </a:cubicBezTo>
                <a:cubicBezTo>
                  <a:pt x="0" y="199"/>
                  <a:pt x="57" y="256"/>
                  <a:pt x="128" y="256"/>
                </a:cubicBezTo>
                <a:cubicBezTo>
                  <a:pt x="198" y="256"/>
                  <a:pt x="256" y="199"/>
                  <a:pt x="256" y="128"/>
                </a:cubicBezTo>
                <a:cubicBezTo>
                  <a:pt x="256" y="57"/>
                  <a:pt x="198" y="0"/>
                  <a:pt x="128" y="0"/>
                </a:cubicBezTo>
                <a:close/>
                <a:moveTo>
                  <a:pt x="192" y="136"/>
                </a:moveTo>
                <a:cubicBezTo>
                  <a:pt x="136" y="136"/>
                  <a:pt x="136" y="136"/>
                  <a:pt x="136" y="136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36" y="196"/>
                  <a:pt x="132" y="200"/>
                  <a:pt x="128" y="200"/>
                </a:cubicBezTo>
                <a:cubicBezTo>
                  <a:pt x="123" y="200"/>
                  <a:pt x="120" y="196"/>
                  <a:pt x="120" y="192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64" y="136"/>
                  <a:pt x="64" y="136"/>
                  <a:pt x="64" y="136"/>
                </a:cubicBezTo>
                <a:cubicBezTo>
                  <a:pt x="59" y="136"/>
                  <a:pt x="56" y="132"/>
                  <a:pt x="56" y="128"/>
                </a:cubicBezTo>
                <a:cubicBezTo>
                  <a:pt x="56" y="124"/>
                  <a:pt x="59" y="120"/>
                  <a:pt x="64" y="12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0" y="64"/>
                  <a:pt x="120" y="64"/>
                  <a:pt x="120" y="64"/>
                </a:cubicBezTo>
                <a:cubicBezTo>
                  <a:pt x="120" y="60"/>
                  <a:pt x="123" y="56"/>
                  <a:pt x="128" y="56"/>
                </a:cubicBezTo>
                <a:cubicBezTo>
                  <a:pt x="132" y="56"/>
                  <a:pt x="136" y="60"/>
                  <a:pt x="136" y="64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92" y="120"/>
                  <a:pt x="192" y="120"/>
                  <a:pt x="192" y="120"/>
                </a:cubicBezTo>
                <a:cubicBezTo>
                  <a:pt x="196" y="120"/>
                  <a:pt x="200" y="124"/>
                  <a:pt x="200" y="128"/>
                </a:cubicBezTo>
                <a:cubicBezTo>
                  <a:pt x="200" y="132"/>
                  <a:pt x="196" y="136"/>
                  <a:pt x="192" y="136"/>
                </a:cubicBezTo>
                <a:close/>
              </a:path>
            </a:pathLst>
          </a:custGeom>
          <a:solidFill>
            <a:srgbClr val="0EB1F8"/>
          </a:solidFill>
          <a:ln>
            <a:noFill/>
          </a:ln>
        </p:spPr>
        <p:txBody>
          <a:bodyPr vert="horz" wrap="square" lIns="23812" tIns="11906" rIns="23812" bIns="11906" numCol="1" anchor="t" anchorCtr="0" compatLnSpc="1">
            <a:prstTxWarp prst="textNoShape">
              <a:avLst/>
            </a:prstTxWarp>
          </a:bodyPr>
          <a:lstStyle/>
          <a:p>
            <a:endParaRPr lang="en-US" sz="469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D01EF049-138F-1838-D10C-4F53BC3766B1}"/>
              </a:ext>
            </a:extLst>
          </p:cNvPr>
          <p:cNvSpPr>
            <a:spLocks noEditPoints="1"/>
          </p:cNvSpPr>
          <p:nvPr/>
        </p:nvSpPr>
        <p:spPr bwMode="auto">
          <a:xfrm>
            <a:off x="3391656" y="2470908"/>
            <a:ext cx="386940" cy="386940"/>
          </a:xfrm>
          <a:custGeom>
            <a:avLst/>
            <a:gdLst>
              <a:gd name="T0" fmla="*/ 128 w 256"/>
              <a:gd name="T1" fmla="*/ 0 h 256"/>
              <a:gd name="T2" fmla="*/ 0 w 256"/>
              <a:gd name="T3" fmla="*/ 128 h 256"/>
              <a:gd name="T4" fmla="*/ 128 w 256"/>
              <a:gd name="T5" fmla="*/ 256 h 256"/>
              <a:gd name="T6" fmla="*/ 256 w 256"/>
              <a:gd name="T7" fmla="*/ 128 h 256"/>
              <a:gd name="T8" fmla="*/ 128 w 256"/>
              <a:gd name="T9" fmla="*/ 0 h 256"/>
              <a:gd name="T10" fmla="*/ 192 w 256"/>
              <a:gd name="T11" fmla="*/ 136 h 256"/>
              <a:gd name="T12" fmla="*/ 136 w 256"/>
              <a:gd name="T13" fmla="*/ 136 h 256"/>
              <a:gd name="T14" fmla="*/ 136 w 256"/>
              <a:gd name="T15" fmla="*/ 192 h 256"/>
              <a:gd name="T16" fmla="*/ 128 w 256"/>
              <a:gd name="T17" fmla="*/ 200 h 256"/>
              <a:gd name="T18" fmla="*/ 120 w 256"/>
              <a:gd name="T19" fmla="*/ 192 h 256"/>
              <a:gd name="T20" fmla="*/ 120 w 256"/>
              <a:gd name="T21" fmla="*/ 136 h 256"/>
              <a:gd name="T22" fmla="*/ 64 w 256"/>
              <a:gd name="T23" fmla="*/ 136 h 256"/>
              <a:gd name="T24" fmla="*/ 56 w 256"/>
              <a:gd name="T25" fmla="*/ 128 h 256"/>
              <a:gd name="T26" fmla="*/ 64 w 256"/>
              <a:gd name="T27" fmla="*/ 120 h 256"/>
              <a:gd name="T28" fmla="*/ 120 w 256"/>
              <a:gd name="T29" fmla="*/ 120 h 256"/>
              <a:gd name="T30" fmla="*/ 120 w 256"/>
              <a:gd name="T31" fmla="*/ 64 h 256"/>
              <a:gd name="T32" fmla="*/ 128 w 256"/>
              <a:gd name="T33" fmla="*/ 56 h 256"/>
              <a:gd name="T34" fmla="*/ 136 w 256"/>
              <a:gd name="T35" fmla="*/ 64 h 256"/>
              <a:gd name="T36" fmla="*/ 136 w 256"/>
              <a:gd name="T37" fmla="*/ 120 h 256"/>
              <a:gd name="T38" fmla="*/ 192 w 256"/>
              <a:gd name="T39" fmla="*/ 120 h 256"/>
              <a:gd name="T40" fmla="*/ 200 w 256"/>
              <a:gd name="T41" fmla="*/ 128 h 256"/>
              <a:gd name="T42" fmla="*/ 192 w 256"/>
              <a:gd name="T43" fmla="*/ 13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6" h="256">
                <a:moveTo>
                  <a:pt x="128" y="0"/>
                </a:moveTo>
                <a:cubicBezTo>
                  <a:pt x="57" y="0"/>
                  <a:pt x="0" y="57"/>
                  <a:pt x="0" y="128"/>
                </a:cubicBezTo>
                <a:cubicBezTo>
                  <a:pt x="0" y="199"/>
                  <a:pt x="57" y="256"/>
                  <a:pt x="128" y="256"/>
                </a:cubicBezTo>
                <a:cubicBezTo>
                  <a:pt x="198" y="256"/>
                  <a:pt x="256" y="199"/>
                  <a:pt x="256" y="128"/>
                </a:cubicBezTo>
                <a:cubicBezTo>
                  <a:pt x="256" y="57"/>
                  <a:pt x="198" y="0"/>
                  <a:pt x="128" y="0"/>
                </a:cubicBezTo>
                <a:close/>
                <a:moveTo>
                  <a:pt x="192" y="136"/>
                </a:moveTo>
                <a:cubicBezTo>
                  <a:pt x="136" y="136"/>
                  <a:pt x="136" y="136"/>
                  <a:pt x="136" y="136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36" y="196"/>
                  <a:pt x="132" y="200"/>
                  <a:pt x="128" y="200"/>
                </a:cubicBezTo>
                <a:cubicBezTo>
                  <a:pt x="123" y="200"/>
                  <a:pt x="120" y="196"/>
                  <a:pt x="120" y="192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64" y="136"/>
                  <a:pt x="64" y="136"/>
                  <a:pt x="64" y="136"/>
                </a:cubicBezTo>
                <a:cubicBezTo>
                  <a:pt x="59" y="136"/>
                  <a:pt x="56" y="132"/>
                  <a:pt x="56" y="128"/>
                </a:cubicBezTo>
                <a:cubicBezTo>
                  <a:pt x="56" y="124"/>
                  <a:pt x="59" y="120"/>
                  <a:pt x="64" y="12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0" y="64"/>
                  <a:pt x="120" y="64"/>
                  <a:pt x="120" y="64"/>
                </a:cubicBezTo>
                <a:cubicBezTo>
                  <a:pt x="120" y="60"/>
                  <a:pt x="123" y="56"/>
                  <a:pt x="128" y="56"/>
                </a:cubicBezTo>
                <a:cubicBezTo>
                  <a:pt x="132" y="56"/>
                  <a:pt x="136" y="60"/>
                  <a:pt x="136" y="64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92" y="120"/>
                  <a:pt x="192" y="120"/>
                  <a:pt x="192" y="120"/>
                </a:cubicBezTo>
                <a:cubicBezTo>
                  <a:pt x="196" y="120"/>
                  <a:pt x="200" y="124"/>
                  <a:pt x="200" y="128"/>
                </a:cubicBezTo>
                <a:cubicBezTo>
                  <a:pt x="200" y="132"/>
                  <a:pt x="196" y="136"/>
                  <a:pt x="192" y="136"/>
                </a:cubicBezTo>
                <a:close/>
              </a:path>
            </a:pathLst>
          </a:custGeom>
          <a:solidFill>
            <a:srgbClr val="FDBE18"/>
          </a:solidFill>
          <a:ln>
            <a:noFill/>
          </a:ln>
        </p:spPr>
        <p:txBody>
          <a:bodyPr vert="horz" wrap="square" lIns="23812" tIns="11906" rIns="23812" bIns="11906" numCol="1" anchor="t" anchorCtr="0" compatLnSpc="1">
            <a:prstTxWarp prst="textNoShape">
              <a:avLst/>
            </a:prstTxWarp>
          </a:bodyPr>
          <a:lstStyle/>
          <a:p>
            <a:endParaRPr lang="en-US" sz="469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24" name="Elbow Connector 17">
            <a:extLst>
              <a:ext uri="{FF2B5EF4-FFF2-40B4-BE49-F238E27FC236}">
                <a16:creationId xmlns:a16="http://schemas.microsoft.com/office/drawing/2014/main" id="{8035FE92-065A-BCF2-6A81-841053CAAE21}"/>
              </a:ext>
            </a:extLst>
          </p:cNvPr>
          <p:cNvCxnSpPr/>
          <p:nvPr/>
        </p:nvCxnSpPr>
        <p:spPr>
          <a:xfrm rot="10800000" flipV="1">
            <a:off x="1779610" y="2664379"/>
            <a:ext cx="1637592" cy="1"/>
          </a:xfrm>
          <a:prstGeom prst="bent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0">
            <a:extLst>
              <a:ext uri="{FF2B5EF4-FFF2-40B4-BE49-F238E27FC236}">
                <a16:creationId xmlns:a16="http://schemas.microsoft.com/office/drawing/2014/main" id="{CF8E6DD8-2A4E-6076-111D-9E287992849A}"/>
              </a:ext>
            </a:extLst>
          </p:cNvPr>
          <p:cNvSpPr>
            <a:spLocks noEditPoints="1"/>
          </p:cNvSpPr>
          <p:nvPr/>
        </p:nvSpPr>
        <p:spPr bwMode="auto">
          <a:xfrm>
            <a:off x="4623094" y="1067666"/>
            <a:ext cx="386940" cy="386940"/>
          </a:xfrm>
          <a:custGeom>
            <a:avLst/>
            <a:gdLst>
              <a:gd name="T0" fmla="*/ 128 w 256"/>
              <a:gd name="T1" fmla="*/ 0 h 256"/>
              <a:gd name="T2" fmla="*/ 0 w 256"/>
              <a:gd name="T3" fmla="*/ 128 h 256"/>
              <a:gd name="T4" fmla="*/ 128 w 256"/>
              <a:gd name="T5" fmla="*/ 256 h 256"/>
              <a:gd name="T6" fmla="*/ 256 w 256"/>
              <a:gd name="T7" fmla="*/ 128 h 256"/>
              <a:gd name="T8" fmla="*/ 128 w 256"/>
              <a:gd name="T9" fmla="*/ 0 h 256"/>
              <a:gd name="T10" fmla="*/ 192 w 256"/>
              <a:gd name="T11" fmla="*/ 136 h 256"/>
              <a:gd name="T12" fmla="*/ 136 w 256"/>
              <a:gd name="T13" fmla="*/ 136 h 256"/>
              <a:gd name="T14" fmla="*/ 136 w 256"/>
              <a:gd name="T15" fmla="*/ 192 h 256"/>
              <a:gd name="T16" fmla="*/ 128 w 256"/>
              <a:gd name="T17" fmla="*/ 200 h 256"/>
              <a:gd name="T18" fmla="*/ 120 w 256"/>
              <a:gd name="T19" fmla="*/ 192 h 256"/>
              <a:gd name="T20" fmla="*/ 120 w 256"/>
              <a:gd name="T21" fmla="*/ 136 h 256"/>
              <a:gd name="T22" fmla="*/ 64 w 256"/>
              <a:gd name="T23" fmla="*/ 136 h 256"/>
              <a:gd name="T24" fmla="*/ 56 w 256"/>
              <a:gd name="T25" fmla="*/ 128 h 256"/>
              <a:gd name="T26" fmla="*/ 64 w 256"/>
              <a:gd name="T27" fmla="*/ 120 h 256"/>
              <a:gd name="T28" fmla="*/ 120 w 256"/>
              <a:gd name="T29" fmla="*/ 120 h 256"/>
              <a:gd name="T30" fmla="*/ 120 w 256"/>
              <a:gd name="T31" fmla="*/ 64 h 256"/>
              <a:gd name="T32" fmla="*/ 128 w 256"/>
              <a:gd name="T33" fmla="*/ 56 h 256"/>
              <a:gd name="T34" fmla="*/ 136 w 256"/>
              <a:gd name="T35" fmla="*/ 64 h 256"/>
              <a:gd name="T36" fmla="*/ 136 w 256"/>
              <a:gd name="T37" fmla="*/ 120 h 256"/>
              <a:gd name="T38" fmla="*/ 192 w 256"/>
              <a:gd name="T39" fmla="*/ 120 h 256"/>
              <a:gd name="T40" fmla="*/ 200 w 256"/>
              <a:gd name="T41" fmla="*/ 128 h 256"/>
              <a:gd name="T42" fmla="*/ 192 w 256"/>
              <a:gd name="T43" fmla="*/ 13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6" h="256">
                <a:moveTo>
                  <a:pt x="128" y="0"/>
                </a:moveTo>
                <a:cubicBezTo>
                  <a:pt x="57" y="0"/>
                  <a:pt x="0" y="57"/>
                  <a:pt x="0" y="128"/>
                </a:cubicBezTo>
                <a:cubicBezTo>
                  <a:pt x="0" y="199"/>
                  <a:pt x="57" y="256"/>
                  <a:pt x="128" y="256"/>
                </a:cubicBezTo>
                <a:cubicBezTo>
                  <a:pt x="198" y="256"/>
                  <a:pt x="256" y="199"/>
                  <a:pt x="256" y="128"/>
                </a:cubicBezTo>
                <a:cubicBezTo>
                  <a:pt x="256" y="57"/>
                  <a:pt x="198" y="0"/>
                  <a:pt x="128" y="0"/>
                </a:cubicBezTo>
                <a:close/>
                <a:moveTo>
                  <a:pt x="192" y="136"/>
                </a:moveTo>
                <a:cubicBezTo>
                  <a:pt x="136" y="136"/>
                  <a:pt x="136" y="136"/>
                  <a:pt x="136" y="136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36" y="196"/>
                  <a:pt x="132" y="200"/>
                  <a:pt x="128" y="200"/>
                </a:cubicBezTo>
                <a:cubicBezTo>
                  <a:pt x="123" y="200"/>
                  <a:pt x="120" y="196"/>
                  <a:pt x="120" y="192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64" y="136"/>
                  <a:pt x="64" y="136"/>
                  <a:pt x="64" y="136"/>
                </a:cubicBezTo>
                <a:cubicBezTo>
                  <a:pt x="59" y="136"/>
                  <a:pt x="56" y="132"/>
                  <a:pt x="56" y="128"/>
                </a:cubicBezTo>
                <a:cubicBezTo>
                  <a:pt x="56" y="124"/>
                  <a:pt x="59" y="120"/>
                  <a:pt x="64" y="12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0" y="64"/>
                  <a:pt x="120" y="64"/>
                  <a:pt x="120" y="64"/>
                </a:cubicBezTo>
                <a:cubicBezTo>
                  <a:pt x="120" y="60"/>
                  <a:pt x="123" y="56"/>
                  <a:pt x="128" y="56"/>
                </a:cubicBezTo>
                <a:cubicBezTo>
                  <a:pt x="132" y="56"/>
                  <a:pt x="136" y="60"/>
                  <a:pt x="136" y="64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92" y="120"/>
                  <a:pt x="192" y="120"/>
                  <a:pt x="192" y="120"/>
                </a:cubicBezTo>
                <a:cubicBezTo>
                  <a:pt x="196" y="120"/>
                  <a:pt x="200" y="124"/>
                  <a:pt x="200" y="128"/>
                </a:cubicBezTo>
                <a:cubicBezTo>
                  <a:pt x="200" y="132"/>
                  <a:pt x="196" y="136"/>
                  <a:pt x="192" y="136"/>
                </a:cubicBezTo>
                <a:close/>
              </a:path>
            </a:pathLst>
          </a:custGeom>
          <a:solidFill>
            <a:srgbClr val="00A99D"/>
          </a:solidFill>
          <a:ln>
            <a:noFill/>
          </a:ln>
        </p:spPr>
        <p:txBody>
          <a:bodyPr vert="horz" wrap="square" lIns="23812" tIns="11906" rIns="23812" bIns="11906" numCol="1" anchor="t" anchorCtr="0" compatLnSpc="1">
            <a:prstTxWarp prst="textNoShape">
              <a:avLst/>
            </a:prstTxWarp>
          </a:bodyPr>
          <a:lstStyle/>
          <a:p>
            <a:endParaRPr lang="en-US" sz="469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26" name="Elbow Connector 23">
            <a:extLst>
              <a:ext uri="{FF2B5EF4-FFF2-40B4-BE49-F238E27FC236}">
                <a16:creationId xmlns:a16="http://schemas.microsoft.com/office/drawing/2014/main" id="{1AECD969-0D9C-C79C-833F-92545C951546}"/>
              </a:ext>
            </a:extLst>
          </p:cNvPr>
          <p:cNvCxnSpPr/>
          <p:nvPr/>
        </p:nvCxnSpPr>
        <p:spPr>
          <a:xfrm rot="10800000">
            <a:off x="3962742" y="901715"/>
            <a:ext cx="655770" cy="359421"/>
          </a:xfrm>
          <a:prstGeom prst="bent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17">
            <a:extLst>
              <a:ext uri="{FF2B5EF4-FFF2-40B4-BE49-F238E27FC236}">
                <a16:creationId xmlns:a16="http://schemas.microsoft.com/office/drawing/2014/main" id="{C5F52A8D-2DAC-0E80-B46E-D2E47E5D6EA9}"/>
              </a:ext>
            </a:extLst>
          </p:cNvPr>
          <p:cNvCxnSpPr/>
          <p:nvPr/>
        </p:nvCxnSpPr>
        <p:spPr>
          <a:xfrm rot="10800000" flipV="1">
            <a:off x="6335404" y="5220680"/>
            <a:ext cx="1637592" cy="1"/>
          </a:xfrm>
          <a:prstGeom prst="bent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0">
            <a:extLst>
              <a:ext uri="{FF2B5EF4-FFF2-40B4-BE49-F238E27FC236}">
                <a16:creationId xmlns:a16="http://schemas.microsoft.com/office/drawing/2014/main" id="{BE24EE79-9C73-215E-FFFC-86ECC293022B}"/>
              </a:ext>
            </a:extLst>
          </p:cNvPr>
          <p:cNvSpPr>
            <a:spLocks noEditPoints="1"/>
          </p:cNvSpPr>
          <p:nvPr/>
        </p:nvSpPr>
        <p:spPr bwMode="auto">
          <a:xfrm>
            <a:off x="5948464" y="5027210"/>
            <a:ext cx="386940" cy="386940"/>
          </a:xfrm>
          <a:custGeom>
            <a:avLst/>
            <a:gdLst>
              <a:gd name="T0" fmla="*/ 128 w 256"/>
              <a:gd name="T1" fmla="*/ 0 h 256"/>
              <a:gd name="T2" fmla="*/ 0 w 256"/>
              <a:gd name="T3" fmla="*/ 128 h 256"/>
              <a:gd name="T4" fmla="*/ 128 w 256"/>
              <a:gd name="T5" fmla="*/ 256 h 256"/>
              <a:gd name="T6" fmla="*/ 256 w 256"/>
              <a:gd name="T7" fmla="*/ 128 h 256"/>
              <a:gd name="T8" fmla="*/ 128 w 256"/>
              <a:gd name="T9" fmla="*/ 0 h 256"/>
              <a:gd name="T10" fmla="*/ 192 w 256"/>
              <a:gd name="T11" fmla="*/ 136 h 256"/>
              <a:gd name="T12" fmla="*/ 136 w 256"/>
              <a:gd name="T13" fmla="*/ 136 h 256"/>
              <a:gd name="T14" fmla="*/ 136 w 256"/>
              <a:gd name="T15" fmla="*/ 192 h 256"/>
              <a:gd name="T16" fmla="*/ 128 w 256"/>
              <a:gd name="T17" fmla="*/ 200 h 256"/>
              <a:gd name="T18" fmla="*/ 120 w 256"/>
              <a:gd name="T19" fmla="*/ 192 h 256"/>
              <a:gd name="T20" fmla="*/ 120 w 256"/>
              <a:gd name="T21" fmla="*/ 136 h 256"/>
              <a:gd name="T22" fmla="*/ 64 w 256"/>
              <a:gd name="T23" fmla="*/ 136 h 256"/>
              <a:gd name="T24" fmla="*/ 56 w 256"/>
              <a:gd name="T25" fmla="*/ 128 h 256"/>
              <a:gd name="T26" fmla="*/ 64 w 256"/>
              <a:gd name="T27" fmla="*/ 120 h 256"/>
              <a:gd name="T28" fmla="*/ 120 w 256"/>
              <a:gd name="T29" fmla="*/ 120 h 256"/>
              <a:gd name="T30" fmla="*/ 120 w 256"/>
              <a:gd name="T31" fmla="*/ 64 h 256"/>
              <a:gd name="T32" fmla="*/ 128 w 256"/>
              <a:gd name="T33" fmla="*/ 56 h 256"/>
              <a:gd name="T34" fmla="*/ 136 w 256"/>
              <a:gd name="T35" fmla="*/ 64 h 256"/>
              <a:gd name="T36" fmla="*/ 136 w 256"/>
              <a:gd name="T37" fmla="*/ 120 h 256"/>
              <a:gd name="T38" fmla="*/ 192 w 256"/>
              <a:gd name="T39" fmla="*/ 120 h 256"/>
              <a:gd name="T40" fmla="*/ 200 w 256"/>
              <a:gd name="T41" fmla="*/ 128 h 256"/>
              <a:gd name="T42" fmla="*/ 192 w 256"/>
              <a:gd name="T43" fmla="*/ 13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6" h="256">
                <a:moveTo>
                  <a:pt x="128" y="0"/>
                </a:moveTo>
                <a:cubicBezTo>
                  <a:pt x="57" y="0"/>
                  <a:pt x="0" y="57"/>
                  <a:pt x="0" y="128"/>
                </a:cubicBezTo>
                <a:cubicBezTo>
                  <a:pt x="0" y="199"/>
                  <a:pt x="57" y="256"/>
                  <a:pt x="128" y="256"/>
                </a:cubicBezTo>
                <a:cubicBezTo>
                  <a:pt x="198" y="256"/>
                  <a:pt x="256" y="199"/>
                  <a:pt x="256" y="128"/>
                </a:cubicBezTo>
                <a:cubicBezTo>
                  <a:pt x="256" y="57"/>
                  <a:pt x="198" y="0"/>
                  <a:pt x="128" y="0"/>
                </a:cubicBezTo>
                <a:close/>
                <a:moveTo>
                  <a:pt x="192" y="136"/>
                </a:moveTo>
                <a:cubicBezTo>
                  <a:pt x="136" y="136"/>
                  <a:pt x="136" y="136"/>
                  <a:pt x="136" y="136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36" y="196"/>
                  <a:pt x="132" y="200"/>
                  <a:pt x="128" y="200"/>
                </a:cubicBezTo>
                <a:cubicBezTo>
                  <a:pt x="123" y="200"/>
                  <a:pt x="120" y="196"/>
                  <a:pt x="120" y="192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64" y="136"/>
                  <a:pt x="64" y="136"/>
                  <a:pt x="64" y="136"/>
                </a:cubicBezTo>
                <a:cubicBezTo>
                  <a:pt x="59" y="136"/>
                  <a:pt x="56" y="132"/>
                  <a:pt x="56" y="128"/>
                </a:cubicBezTo>
                <a:cubicBezTo>
                  <a:pt x="56" y="124"/>
                  <a:pt x="59" y="120"/>
                  <a:pt x="64" y="120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120" y="64"/>
                  <a:pt x="120" y="64"/>
                  <a:pt x="120" y="64"/>
                </a:cubicBezTo>
                <a:cubicBezTo>
                  <a:pt x="120" y="60"/>
                  <a:pt x="123" y="56"/>
                  <a:pt x="128" y="56"/>
                </a:cubicBezTo>
                <a:cubicBezTo>
                  <a:pt x="132" y="56"/>
                  <a:pt x="136" y="60"/>
                  <a:pt x="136" y="64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92" y="120"/>
                  <a:pt x="192" y="120"/>
                  <a:pt x="192" y="120"/>
                </a:cubicBezTo>
                <a:cubicBezTo>
                  <a:pt x="196" y="120"/>
                  <a:pt x="200" y="124"/>
                  <a:pt x="200" y="128"/>
                </a:cubicBezTo>
                <a:cubicBezTo>
                  <a:pt x="200" y="132"/>
                  <a:pt x="196" y="136"/>
                  <a:pt x="192" y="136"/>
                </a:cubicBezTo>
                <a:close/>
              </a:path>
            </a:pathLst>
          </a:custGeom>
          <a:solidFill>
            <a:srgbClr val="1B1464"/>
          </a:solidFill>
          <a:ln>
            <a:noFill/>
          </a:ln>
        </p:spPr>
        <p:txBody>
          <a:bodyPr vert="horz" wrap="square" lIns="23812" tIns="11906" rIns="23812" bIns="11906" numCol="1" anchor="t" anchorCtr="0" compatLnSpc="1">
            <a:prstTxWarp prst="textNoShape">
              <a:avLst/>
            </a:prstTxWarp>
          </a:bodyPr>
          <a:lstStyle/>
          <a:p>
            <a:endParaRPr lang="en-US" sz="469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4ED1B7F-ECDD-EB8A-9E95-FDE50CA80319}"/>
              </a:ext>
            </a:extLst>
          </p:cNvPr>
          <p:cNvSpPr txBox="1"/>
          <p:nvPr/>
        </p:nvSpPr>
        <p:spPr>
          <a:xfrm>
            <a:off x="7573489" y="863132"/>
            <a:ext cx="2786930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Incentivos tributarios y eficiencia </a:t>
            </a:r>
          </a:p>
          <a:p>
            <a:pPr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en precios de electricidad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D7290A1-A4EE-EAA0-27B7-0900F5BD04EE}"/>
              </a:ext>
            </a:extLst>
          </p:cNvPr>
          <p:cNvSpPr txBox="1"/>
          <p:nvPr/>
        </p:nvSpPr>
        <p:spPr>
          <a:xfrm>
            <a:off x="8608207" y="2794460"/>
            <a:ext cx="2786930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Habilitar todos los recursos </a:t>
            </a:r>
          </a:p>
          <a:p>
            <a:pPr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disponibles para generación </a:t>
            </a:r>
          </a:p>
          <a:p>
            <a:pPr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de H2 bajo en emisiones 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17886A5-8B2E-48B3-8200-A95B9E1B10E6}"/>
              </a:ext>
            </a:extLst>
          </p:cNvPr>
          <p:cNvSpPr txBox="1"/>
          <p:nvPr/>
        </p:nvSpPr>
        <p:spPr>
          <a:xfrm>
            <a:off x="6437434" y="5249313"/>
            <a:ext cx="278693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Habilitar la exportación </a:t>
            </a:r>
          </a:p>
          <a:p>
            <a:pPr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de H2, trabajo con ANI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60B0570-A14E-4337-4706-FA046D741108}"/>
              </a:ext>
            </a:extLst>
          </p:cNvPr>
          <p:cNvSpPr txBox="1"/>
          <p:nvPr/>
        </p:nvSpPr>
        <p:spPr>
          <a:xfrm>
            <a:off x="1366838" y="3515540"/>
            <a:ext cx="163759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Estructuración del </a:t>
            </a:r>
          </a:p>
          <a:p>
            <a:pPr algn="r"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primer fondo para </a:t>
            </a:r>
          </a:p>
          <a:p>
            <a:pPr algn="r"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proyectos de H2 </a:t>
            </a:r>
          </a:p>
          <a:p>
            <a:pPr algn="r"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y derivados </a:t>
            </a:r>
          </a:p>
          <a:p>
            <a:pPr algn="r"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junto a UE y MME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4FF92B0-A1AC-492A-6090-589F72E02D18}"/>
              </a:ext>
            </a:extLst>
          </p:cNvPr>
          <p:cNvSpPr txBox="1"/>
          <p:nvPr/>
        </p:nvSpPr>
        <p:spPr>
          <a:xfrm>
            <a:off x="1754873" y="2205989"/>
            <a:ext cx="1314954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Estudiar </a:t>
            </a:r>
          </a:p>
          <a:p>
            <a:pPr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demanda local 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B9160FD-6D59-AE0C-374D-604A0E8AAE56}"/>
              </a:ext>
            </a:extLst>
          </p:cNvPr>
          <p:cNvSpPr txBox="1"/>
          <p:nvPr/>
        </p:nvSpPr>
        <p:spPr>
          <a:xfrm>
            <a:off x="3276293" y="983537"/>
            <a:ext cx="13149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Promover el conocimiento </a:t>
            </a:r>
          </a:p>
          <a:p>
            <a:pPr hangingPunct="0"/>
            <a:r>
              <a:rPr lang="es-ES" sz="1250" kern="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Calibri" charset="0"/>
                <a:cs typeface="Poppins" pitchFamily="2" charset="77"/>
              </a:rPr>
              <a:t>del H2 y sus derivados</a:t>
            </a:r>
          </a:p>
        </p:txBody>
      </p:sp>
      <p:sp>
        <p:nvSpPr>
          <p:cNvPr id="37" name="Shape 121">
            <a:extLst>
              <a:ext uri="{FF2B5EF4-FFF2-40B4-BE49-F238E27FC236}">
                <a16:creationId xmlns:a16="http://schemas.microsoft.com/office/drawing/2014/main" id="{2C939F5E-09FC-5B8D-B7E5-7A89CE492C79}"/>
              </a:ext>
            </a:extLst>
          </p:cNvPr>
          <p:cNvSpPr/>
          <p:nvPr/>
        </p:nvSpPr>
        <p:spPr>
          <a:xfrm>
            <a:off x="7000640" y="3915478"/>
            <a:ext cx="5506906" cy="967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9" tIns="25399" rIns="25399" bIns="25399" anchor="ctr">
            <a:spAutoFit/>
          </a:bodyPr>
          <a:lstStyle/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2083" b="1" kern="0" cap="all" spc="-78">
                <a:solidFill>
                  <a:srgbClr val="1B1464"/>
                </a:solidFill>
                <a:latin typeface="Poppins" pitchFamily="2" charset="77"/>
                <a:ea typeface="Arial" charset="0"/>
                <a:cs typeface="Poppins" pitchFamily="2" charset="77"/>
                <a:sym typeface="Roboto Black"/>
              </a:rPr>
              <a:t>Hidrógeno bajo en emisiones </a:t>
            </a:r>
          </a:p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2083" b="1" kern="0" cap="all" spc="-78">
                <a:solidFill>
                  <a:srgbClr val="1B1464"/>
                </a:solidFill>
                <a:latin typeface="Poppins" pitchFamily="2" charset="77"/>
                <a:ea typeface="Arial" charset="0"/>
                <a:cs typeface="Poppins" pitchFamily="2" charset="77"/>
                <a:sym typeface="Roboto Black"/>
              </a:rPr>
              <a:t>es vital para el futuro limpio </a:t>
            </a:r>
          </a:p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2083" b="1" kern="0" cap="all" spc="-78">
                <a:solidFill>
                  <a:srgbClr val="1B1464"/>
                </a:solidFill>
                <a:latin typeface="Poppins" pitchFamily="2" charset="77"/>
                <a:ea typeface="Arial" charset="0"/>
                <a:cs typeface="Poppins" pitchFamily="2" charset="77"/>
                <a:sym typeface="Roboto Black"/>
              </a:rPr>
              <a:t>y requiere de infraestructura, </a:t>
            </a:r>
          </a:p>
          <a:p>
            <a:pPr defTabSz="412724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2083" b="1" kern="0" cap="all" spc="-78">
                <a:solidFill>
                  <a:srgbClr val="1B1464"/>
                </a:solidFill>
                <a:latin typeface="Poppins" pitchFamily="2" charset="77"/>
                <a:ea typeface="Arial" charset="0"/>
                <a:cs typeface="Poppins" pitchFamily="2" charset="77"/>
                <a:sym typeface="Roboto Black"/>
              </a:rPr>
              <a:t>políticas y cooperación global</a:t>
            </a:r>
          </a:p>
        </p:txBody>
      </p:sp>
    </p:spTree>
    <p:extLst>
      <p:ext uri="{BB962C8B-B14F-4D97-AF65-F5344CB8AC3E}">
        <p14:creationId xmlns:p14="http://schemas.microsoft.com/office/powerpoint/2010/main" val="1612580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EBA16C3-1C4A-9E54-1038-84E94412E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" y="0"/>
            <a:ext cx="12192000" cy="6858000"/>
          </a:xfrm>
          <a:prstGeom prst="rect">
            <a:avLst/>
          </a:prstGeom>
        </p:spPr>
      </p:pic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C1A86FC-4061-A270-51CD-9A68C7BE5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9453" y="6535130"/>
            <a:ext cx="3093934" cy="140145"/>
          </a:xfrm>
        </p:spPr>
        <p:txBody>
          <a:bodyPr/>
          <a:lstStyle/>
          <a:p>
            <a:r>
              <a:rPr lang="en-US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Asociación</a:t>
            </a:r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Hidrógeno</a:t>
            </a:r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Colombia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>
                <a:solidFill>
                  <a:schemeClr val="bg1"/>
                </a:solidFill>
                <a:cs typeface="Poppins" pitchFamily="2" charset="77"/>
              </a:rPr>
              <a:pPr/>
              <a:t>17</a:t>
            </a:fld>
            <a:endParaRPr lang="uk-UA">
              <a:solidFill>
                <a:schemeClr val="bg1"/>
              </a:solidFill>
              <a:cs typeface="Poppins" pitchFamily="2" charset="77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1FD891D-1D4E-65DD-D308-FD6659524443}"/>
              </a:ext>
            </a:extLst>
          </p:cNvPr>
          <p:cNvSpPr/>
          <p:nvPr/>
        </p:nvSpPr>
        <p:spPr>
          <a:xfrm>
            <a:off x="1355579" y="1680032"/>
            <a:ext cx="9506568" cy="1010748"/>
          </a:xfrm>
          <a:prstGeom prst="rect">
            <a:avLst/>
          </a:prstGeom>
          <a:solidFill>
            <a:srgbClr val="74E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69">
              <a:solidFill>
                <a:srgbClr val="92D05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0303E3-1B95-467D-C92C-5522D26407ED}"/>
              </a:ext>
            </a:extLst>
          </p:cNvPr>
          <p:cNvSpPr txBox="1"/>
          <p:nvPr/>
        </p:nvSpPr>
        <p:spPr>
          <a:xfrm>
            <a:off x="1342716" y="2018905"/>
            <a:ext cx="9506568" cy="1255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2724" hangingPunct="0">
              <a:lnSpc>
                <a:spcPct val="70000"/>
              </a:lnSpc>
            </a:pPr>
            <a:r>
              <a:rPr lang="es-ES" sz="5182" b="1" kern="0" spc="-78">
                <a:solidFill>
                  <a:srgbClr val="1B1464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rPr>
              <a:t>28</a:t>
            </a:r>
            <a:r>
              <a:rPr lang="es-ES" sz="5182" b="1" kern="0" spc="-78">
                <a:solidFill>
                  <a:schemeClr val="bg1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rPr>
              <a:t> proyectos en curso </a:t>
            </a:r>
          </a:p>
          <a:p>
            <a:pPr algn="ctr" defTabSz="412724" hangingPunct="0">
              <a:lnSpc>
                <a:spcPct val="70000"/>
              </a:lnSpc>
            </a:pPr>
            <a:endParaRPr lang="en-US" sz="5182" b="1" kern="0" spc="-78">
              <a:solidFill>
                <a:schemeClr val="bg1"/>
              </a:solidFill>
              <a:latin typeface="Poppins" pitchFamily="2" charset="77"/>
              <a:ea typeface="Arial" charset="0"/>
              <a:cs typeface="Poppins" pitchFamily="2" charset="77"/>
              <a:sym typeface="Helvetica Light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EFD942-F0AE-C697-27BF-D3BDED33DB40}"/>
              </a:ext>
            </a:extLst>
          </p:cNvPr>
          <p:cNvSpPr txBox="1"/>
          <p:nvPr/>
        </p:nvSpPr>
        <p:spPr>
          <a:xfrm>
            <a:off x="3439800" y="3674947"/>
            <a:ext cx="2023895" cy="2737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es-ES" sz="1719" kern="0">
                <a:solidFill>
                  <a:schemeClr val="bg1"/>
                </a:solidFill>
                <a:latin typeface="Poppins" pitchFamily="2" charset="77"/>
                <a:ea typeface="Calibri" charset="0"/>
                <a:cs typeface="Poppins" pitchFamily="2" charset="77"/>
              </a:rPr>
              <a:t>Refinerías </a:t>
            </a:r>
          </a:p>
          <a:p>
            <a:pPr hangingPunct="0"/>
            <a:r>
              <a:rPr lang="es-ES" sz="1719" kern="0">
                <a:solidFill>
                  <a:schemeClr val="bg1"/>
                </a:solidFill>
                <a:latin typeface="Poppins" pitchFamily="2" charset="77"/>
                <a:ea typeface="Calibri" charset="0"/>
                <a:cs typeface="Poppins" pitchFamily="2" charset="77"/>
              </a:rPr>
              <a:t>Acero </a:t>
            </a:r>
          </a:p>
          <a:p>
            <a:pPr hangingPunct="0"/>
            <a:r>
              <a:rPr lang="es-ES" sz="1719" kern="0">
                <a:solidFill>
                  <a:schemeClr val="bg1"/>
                </a:solidFill>
                <a:latin typeface="Poppins" pitchFamily="2" charset="77"/>
                <a:ea typeface="Calibri" charset="0"/>
                <a:cs typeface="Poppins" pitchFamily="2" charset="77"/>
              </a:rPr>
              <a:t>Movilidad</a:t>
            </a:r>
          </a:p>
          <a:p>
            <a:pPr hangingPunct="0"/>
            <a:r>
              <a:rPr lang="es-ES" sz="1719" kern="0">
                <a:solidFill>
                  <a:schemeClr val="bg1"/>
                </a:solidFill>
                <a:latin typeface="Poppins" pitchFamily="2" charset="77"/>
                <a:ea typeface="Calibri" charset="0"/>
                <a:cs typeface="Poppins" pitchFamily="2" charset="77"/>
              </a:rPr>
              <a:t>Amoniaco</a:t>
            </a:r>
          </a:p>
          <a:p>
            <a:pPr hangingPunct="0"/>
            <a:r>
              <a:rPr lang="es-ES" sz="1719" kern="0">
                <a:solidFill>
                  <a:schemeClr val="bg1"/>
                </a:solidFill>
                <a:latin typeface="Poppins" pitchFamily="2" charset="77"/>
                <a:ea typeface="Calibri" charset="0"/>
                <a:cs typeface="Poppins" pitchFamily="2" charset="77"/>
              </a:rPr>
              <a:t>Metanol</a:t>
            </a:r>
          </a:p>
          <a:p>
            <a:pPr hangingPunct="0"/>
            <a:r>
              <a:rPr lang="es-ES" sz="1719" kern="0" err="1">
                <a:solidFill>
                  <a:schemeClr val="bg1"/>
                </a:solidFill>
                <a:latin typeface="Poppins" pitchFamily="2" charset="77"/>
                <a:ea typeface="Calibri" charset="0"/>
                <a:cs typeface="Poppins" pitchFamily="2" charset="77"/>
              </a:rPr>
              <a:t>Blending</a:t>
            </a:r>
            <a:endParaRPr lang="es-ES" sz="1719" kern="0">
              <a:solidFill>
                <a:schemeClr val="bg1"/>
              </a:solidFill>
              <a:latin typeface="Poppins" pitchFamily="2" charset="77"/>
              <a:ea typeface="Calibri" charset="0"/>
              <a:cs typeface="Poppins" pitchFamily="2" charset="77"/>
            </a:endParaRPr>
          </a:p>
          <a:p>
            <a:pPr hangingPunct="0"/>
            <a:r>
              <a:rPr lang="es-ES" sz="1719" kern="0">
                <a:solidFill>
                  <a:schemeClr val="bg1"/>
                </a:solidFill>
                <a:latin typeface="Poppins" pitchFamily="2" charset="77"/>
                <a:ea typeface="Calibri" charset="0"/>
                <a:cs typeface="Poppins" pitchFamily="2" charset="77"/>
              </a:rPr>
              <a:t>Alta Temperatura</a:t>
            </a:r>
          </a:p>
          <a:p>
            <a:pPr hangingPunct="0"/>
            <a:r>
              <a:rPr lang="es-ES" sz="1719" kern="0" err="1">
                <a:solidFill>
                  <a:schemeClr val="bg1"/>
                </a:solidFill>
                <a:latin typeface="Poppins" pitchFamily="2" charset="77"/>
                <a:ea typeface="Calibri" charset="0"/>
                <a:cs typeface="Poppins" pitchFamily="2" charset="77"/>
              </a:rPr>
              <a:t>Reelectrificación</a:t>
            </a:r>
            <a:endParaRPr lang="es-ES" sz="1719" kern="0">
              <a:solidFill>
                <a:schemeClr val="bg1"/>
              </a:solidFill>
              <a:latin typeface="Poppins" pitchFamily="2" charset="77"/>
              <a:ea typeface="Calibri" charset="0"/>
              <a:cs typeface="Poppins" pitchFamily="2" charset="77"/>
            </a:endParaRPr>
          </a:p>
          <a:p>
            <a:pPr hangingPunct="0"/>
            <a:r>
              <a:rPr lang="es-ES" sz="1719" kern="0">
                <a:solidFill>
                  <a:schemeClr val="bg1"/>
                </a:solidFill>
                <a:latin typeface="Poppins" pitchFamily="2" charset="77"/>
                <a:ea typeface="Calibri" charset="0"/>
                <a:cs typeface="Poppins" pitchFamily="2" charset="77"/>
              </a:rPr>
              <a:t>Otros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E82031E-A814-6BDA-4C04-596033ED6FDA}"/>
              </a:ext>
            </a:extLst>
          </p:cNvPr>
          <p:cNvSpPr txBox="1"/>
          <p:nvPr/>
        </p:nvSpPr>
        <p:spPr>
          <a:xfrm>
            <a:off x="6303879" y="3931782"/>
            <a:ext cx="3029443" cy="1599669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412724" hangingPunct="0">
              <a:lnSpc>
                <a:spcPct val="70000"/>
              </a:lnSpc>
            </a:pPr>
            <a:r>
              <a:rPr lang="es-ES" sz="12916" b="1" kern="0" spc="-78">
                <a:solidFill>
                  <a:srgbClr val="74E3C4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rPr>
              <a:t>15</a:t>
            </a:r>
            <a:endParaRPr lang="en-US" sz="12916" b="1" kern="0" spc="-78">
              <a:solidFill>
                <a:srgbClr val="74E3C4"/>
              </a:solidFill>
              <a:latin typeface="Poppins" pitchFamily="2" charset="77"/>
              <a:ea typeface="Arial" charset="0"/>
              <a:cs typeface="Poppins" pitchFamily="2" charset="77"/>
              <a:sym typeface="Helvetica Light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01F0E8A-FBE0-9278-4309-4FA36A705B13}"/>
              </a:ext>
            </a:extLst>
          </p:cNvPr>
          <p:cNvSpPr txBox="1"/>
          <p:nvPr/>
        </p:nvSpPr>
        <p:spPr>
          <a:xfrm>
            <a:off x="7891432" y="5083277"/>
            <a:ext cx="2023895" cy="757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es-ES" sz="4323" b="1" kern="0">
                <a:solidFill>
                  <a:schemeClr val="bg1"/>
                </a:solidFill>
                <a:latin typeface="Poppins" pitchFamily="2" charset="77"/>
                <a:ea typeface="Calibri" charset="0"/>
                <a:cs typeface="Poppins" pitchFamily="2" charset="77"/>
              </a:rPr>
              <a:t>GW</a:t>
            </a:r>
          </a:p>
        </p:txBody>
      </p:sp>
    </p:spTree>
    <p:extLst>
      <p:ext uri="{BB962C8B-B14F-4D97-AF65-F5344CB8AC3E}">
        <p14:creationId xmlns:p14="http://schemas.microsoft.com/office/powerpoint/2010/main" val="3423037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068865" y="3256280"/>
            <a:ext cx="54273" cy="28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Articulat Bold"/>
              </a:rPr>
              <a:t>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87C43BE-957E-E115-7445-8B885C5FDB46}"/>
              </a:ext>
            </a:extLst>
          </p:cNvPr>
          <p:cNvSpPr/>
          <p:nvPr/>
        </p:nvSpPr>
        <p:spPr>
          <a:xfrm>
            <a:off x="1" y="0"/>
            <a:ext cx="4285956" cy="6858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¿En qué va Colombia?</a:t>
            </a:r>
          </a:p>
          <a:p>
            <a:pPr algn="ctr"/>
            <a:r>
              <a:rPr lang="es-CO" sz="24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Base de datos de proyectos de hidrógeno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01E55D-5162-4F5F-30AF-D66CAD899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57" y="-30203"/>
            <a:ext cx="7906043" cy="68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51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A342274F-61AB-9EEC-0EC8-83C97E40D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7" y="428"/>
            <a:ext cx="12188104" cy="685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21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877D34C-1C45-C4BA-5735-551F1ADB7A59}"/>
              </a:ext>
            </a:extLst>
          </p:cNvPr>
          <p:cNvSpPr/>
          <p:nvPr/>
        </p:nvSpPr>
        <p:spPr>
          <a:xfrm>
            <a:off x="-417343" y="-1078701"/>
            <a:ext cx="9898968" cy="2288344"/>
          </a:xfrm>
          <a:prstGeom prst="roundRect">
            <a:avLst/>
          </a:prstGeom>
          <a:solidFill>
            <a:srgbClr val="1820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FD4201-2A12-D4DD-F177-A9384B6A5BE2}"/>
              </a:ext>
            </a:extLst>
          </p:cNvPr>
          <p:cNvSpPr txBox="1"/>
          <p:nvPr/>
        </p:nvSpPr>
        <p:spPr>
          <a:xfrm>
            <a:off x="553330" y="300111"/>
            <a:ext cx="8853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Papel de SAF en la descarbonización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B6FBB1-7972-2C21-A876-1EAB9A837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7463" y="1579683"/>
            <a:ext cx="4586068" cy="442981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D4A77A-5814-B462-009C-8A9ECB9A0079}"/>
              </a:ext>
            </a:extLst>
          </p:cNvPr>
          <p:cNvSpPr txBox="1"/>
          <p:nvPr/>
        </p:nvSpPr>
        <p:spPr>
          <a:xfrm>
            <a:off x="478302" y="3794589"/>
            <a:ext cx="53769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272B58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80%</a:t>
            </a:r>
          </a:p>
          <a:p>
            <a:pPr algn="ctr"/>
            <a:r>
              <a:rPr lang="es-CO" sz="2400" spc="-150" dirty="0">
                <a:latin typeface="Poppins Light" panose="00000400000000000000" pitchFamily="2" charset="0"/>
                <a:cs typeface="Poppins Light" panose="00000400000000000000" pitchFamily="2" charset="0"/>
              </a:rPr>
              <a:t>Menos emisiones que los combustibles convencionales</a:t>
            </a:r>
          </a:p>
        </p:txBody>
      </p:sp>
      <p:pic>
        <p:nvPicPr>
          <p:cNvPr id="1026" name="Picture 2" descr="Premium Vector | Carbon footprint of flying icon on white">
            <a:extLst>
              <a:ext uri="{FF2B5EF4-FFF2-40B4-BE49-F238E27FC236}">
                <a16:creationId xmlns:a16="http://schemas.microsoft.com/office/drawing/2014/main" id="{51736ADA-9696-3042-234D-10A683245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6" t="25303" r="19087" b="20930"/>
          <a:stretch/>
        </p:blipFill>
        <p:spPr bwMode="auto">
          <a:xfrm>
            <a:off x="822178" y="1737819"/>
            <a:ext cx="1935089" cy="172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09166CF-6903-5F95-D476-F79967E53D69}"/>
              </a:ext>
            </a:extLst>
          </p:cNvPr>
          <p:cNvSpPr txBox="1"/>
          <p:nvPr/>
        </p:nvSpPr>
        <p:spPr>
          <a:xfrm>
            <a:off x="2757267" y="1951384"/>
            <a:ext cx="3338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solidFill>
                  <a:srgbClr val="272B58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2,5% </a:t>
            </a:r>
            <a:r>
              <a:rPr lang="es-CO" sz="2400" b="1" dirty="0">
                <a:solidFill>
                  <a:srgbClr val="272B58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 las emisiones </a:t>
            </a:r>
            <a:r>
              <a:rPr lang="es-CO" sz="2400" dirty="0">
                <a:latin typeface="Poppins Light" panose="00000400000000000000" pitchFamily="2" charset="0"/>
                <a:cs typeface="Poppins Light" panose="00000400000000000000" pitchFamily="2" charset="0"/>
              </a:rPr>
              <a:t>debidas a la aviación</a:t>
            </a:r>
            <a:endParaRPr lang="es-CO" sz="2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B552AF-26B8-1E0A-D167-171439FA49CF}"/>
              </a:ext>
            </a:extLst>
          </p:cNvPr>
          <p:cNvSpPr txBox="1"/>
          <p:nvPr/>
        </p:nvSpPr>
        <p:spPr>
          <a:xfrm>
            <a:off x="8593494" y="6071758"/>
            <a:ext cx="1093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1400" dirty="0"/>
              <a:t>Fuente: IATA</a:t>
            </a:r>
          </a:p>
        </p:txBody>
      </p:sp>
    </p:spTree>
    <p:extLst>
      <p:ext uri="{BB962C8B-B14F-4D97-AF65-F5344CB8AC3E}">
        <p14:creationId xmlns:p14="http://schemas.microsoft.com/office/powerpoint/2010/main" val="1648865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681679" y="667643"/>
            <a:ext cx="10828643" cy="5522715"/>
          </a:xfrm>
          <a:prstGeom prst="rect">
            <a:avLst/>
          </a:prstGeom>
          <a:solidFill>
            <a:srgbClr val="F4F4F4"/>
          </a:solidFill>
          <a:ln w="12700">
            <a:miter lim="400000"/>
          </a:ln>
        </p:spPr>
        <p:txBody>
          <a:bodyPr lIns="25399" tIns="25399" rIns="25399" bIns="25399" anchor="ctr"/>
          <a:lstStyle/>
          <a:p>
            <a:pPr algn="ctr" defTabSz="412724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Poppins" pitchFamily="2" charset="77"/>
              <a:cs typeface="Poppins" pitchFamily="2" charset="77"/>
              <a:sym typeface="Helvetica Light"/>
            </a:endParaRPr>
          </a:p>
        </p:txBody>
      </p:sp>
      <p:sp>
        <p:nvSpPr>
          <p:cNvPr id="9" name="Shape 121"/>
          <p:cNvSpPr/>
          <p:nvPr/>
        </p:nvSpPr>
        <p:spPr>
          <a:xfrm>
            <a:off x="1883309" y="1367213"/>
            <a:ext cx="8425381" cy="681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399" tIns="25399" rIns="25399" bIns="25399" anchor="ctr">
            <a:spAutoFit/>
          </a:bodyPr>
          <a:lstStyle/>
          <a:p>
            <a:pPr algn="ctr" defTabSz="1584960" hangingPunct="0">
              <a:lnSpc>
                <a:spcPct val="70000"/>
              </a:lnSpc>
              <a:defRPr sz="12400" cap="all">
                <a:solidFill>
                  <a:srgbClr val="343E47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5400" b="1" spc="-150" dirty="0">
                <a:solidFill>
                  <a:srgbClr val="FF9E02"/>
                </a:solidFill>
                <a:latin typeface="Poppins" pitchFamily="2" charset="77"/>
                <a:cs typeface="Poppins" pitchFamily="2" charset="77"/>
              </a:rPr>
              <a:t>El jet fuel es una receta</a:t>
            </a:r>
            <a:endParaRPr lang="es-ES" sz="5400" b="1" kern="0" cap="all" spc="-150" dirty="0">
              <a:solidFill>
                <a:srgbClr val="FF9E02"/>
              </a:solidFill>
              <a:latin typeface="Poppins" pitchFamily="2" charset="77"/>
              <a:ea typeface="Arial" charset="0"/>
              <a:cs typeface="Poppins" pitchFamily="2" charset="77"/>
              <a:sym typeface="Roboto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1"/>
            <a:fld id="{86CB4B4D-7CA3-9044-876B-883B54F8677D}" type="slidenum">
              <a:rPr lang="uk-UA">
                <a:solidFill>
                  <a:srgbClr val="FFFFFF">
                    <a:lumMod val="65000"/>
                  </a:srgbClr>
                </a:solidFill>
                <a:cs typeface="Poppins" pitchFamily="2" charset="77"/>
              </a:rPr>
              <a:pPr defTabSz="914341"/>
              <a:t>3</a:t>
            </a:fld>
            <a:endParaRPr lang="uk-UA">
              <a:solidFill>
                <a:srgbClr val="FFFFFF">
                  <a:lumMod val="65000"/>
                </a:srgbClr>
              </a:solidFill>
              <a:cs typeface="Poppins" pitchFamily="2" charset="7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>
                <a:solidFill>
                  <a:srgbClr val="FFFFFF">
                    <a:lumMod val="65000"/>
                  </a:srgbClr>
                </a:solidFill>
                <a:latin typeface="Poppins" pitchFamily="2" charset="77"/>
                <a:cs typeface="Poppins" pitchFamily="2" charset="77"/>
              </a:rPr>
              <a:t>Asociación</a:t>
            </a:r>
            <a:r>
              <a:rPr lang="en-US">
                <a:solidFill>
                  <a:srgbClr val="FFFFFF">
                    <a:lumMod val="65000"/>
                  </a:srgbClr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err="1">
                <a:solidFill>
                  <a:srgbClr val="FFFFFF">
                    <a:lumMod val="65000"/>
                  </a:srgbClr>
                </a:solidFill>
                <a:latin typeface="Poppins" pitchFamily="2" charset="77"/>
                <a:cs typeface="Poppins" pitchFamily="2" charset="77"/>
              </a:rPr>
              <a:t>Hidrógeno</a:t>
            </a:r>
            <a:r>
              <a:rPr lang="en-US">
                <a:solidFill>
                  <a:srgbClr val="FFFFFF">
                    <a:lumMod val="65000"/>
                  </a:srgbClr>
                </a:solidFill>
                <a:latin typeface="Poppins" pitchFamily="2" charset="77"/>
                <a:cs typeface="Poppins" pitchFamily="2" charset="77"/>
              </a:rPr>
              <a:t> Colombia</a:t>
            </a:r>
          </a:p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0A8AF15-94A9-4865-8FA9-0F9D642976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6062" y="2164484"/>
            <a:ext cx="7879876" cy="360183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53B6E50-246F-94E5-CCA7-9F27112FAC6A}"/>
              </a:ext>
            </a:extLst>
          </p:cNvPr>
          <p:cNvSpPr txBox="1"/>
          <p:nvPr/>
        </p:nvSpPr>
        <p:spPr>
          <a:xfrm>
            <a:off x="10035938" y="6381112"/>
            <a:ext cx="165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dirty="0"/>
              <a:t>Fuente: ASCENT</a:t>
            </a:r>
          </a:p>
        </p:txBody>
      </p:sp>
    </p:spTree>
    <p:extLst>
      <p:ext uri="{BB962C8B-B14F-4D97-AF65-F5344CB8AC3E}">
        <p14:creationId xmlns:p14="http://schemas.microsoft.com/office/powerpoint/2010/main" val="1467627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877D34C-1C45-C4BA-5735-551F1ADB7A59}"/>
              </a:ext>
            </a:extLst>
          </p:cNvPr>
          <p:cNvSpPr/>
          <p:nvPr/>
        </p:nvSpPr>
        <p:spPr>
          <a:xfrm>
            <a:off x="-774244" y="-1748672"/>
            <a:ext cx="4642163" cy="6318635"/>
          </a:xfrm>
          <a:prstGeom prst="roundRect">
            <a:avLst/>
          </a:prstGeom>
          <a:solidFill>
            <a:srgbClr val="1820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FD4201-2A12-D4DD-F177-A9384B6A5BE2}"/>
              </a:ext>
            </a:extLst>
          </p:cNvPr>
          <p:cNvSpPr txBox="1"/>
          <p:nvPr/>
        </p:nvSpPr>
        <p:spPr>
          <a:xfrm>
            <a:off x="452883" y="2025915"/>
            <a:ext cx="3214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Para producir </a:t>
            </a:r>
            <a:r>
              <a:rPr lang="es-CO" sz="2800" dirty="0">
                <a:solidFill>
                  <a:srgbClr val="3AB54A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SAF</a:t>
            </a:r>
            <a:r>
              <a:rPr lang="es-CO" sz="28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se requieren materias primas que parten de la biomasa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317D87D-0AFA-4DB1-84B7-45CBD1F16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011" y="882581"/>
            <a:ext cx="8220919" cy="486718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481E919-F456-9A7C-B8C7-1270387E6AEE}"/>
              </a:ext>
            </a:extLst>
          </p:cNvPr>
          <p:cNvSpPr txBox="1"/>
          <p:nvPr/>
        </p:nvSpPr>
        <p:spPr>
          <a:xfrm>
            <a:off x="180704" y="4653783"/>
            <a:ext cx="35544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867" dirty="0">
              <a:solidFill>
                <a:srgbClr val="182047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F873CF4-8B26-9009-007A-B37C7DFA5B45}"/>
              </a:ext>
            </a:extLst>
          </p:cNvPr>
          <p:cNvSpPr txBox="1"/>
          <p:nvPr/>
        </p:nvSpPr>
        <p:spPr>
          <a:xfrm>
            <a:off x="10035938" y="6381112"/>
            <a:ext cx="165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dirty="0"/>
              <a:t>Fuente: ASCENT</a:t>
            </a:r>
          </a:p>
        </p:txBody>
      </p:sp>
    </p:spTree>
    <p:extLst>
      <p:ext uri="{BB962C8B-B14F-4D97-AF65-F5344CB8AC3E}">
        <p14:creationId xmlns:p14="http://schemas.microsoft.com/office/powerpoint/2010/main" val="3209674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765F6459-7440-DA7E-B0E8-1A54BEC4C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1031" y="-386663"/>
            <a:ext cx="12637111" cy="75006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Asociación</a:t>
            </a:r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Hidrógeno</a:t>
            </a:r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Colombia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>
                <a:solidFill>
                  <a:schemeClr val="bg1"/>
                </a:solidFill>
                <a:cs typeface="Poppins" pitchFamily="2" charset="77"/>
              </a:rPr>
              <a:pPr/>
              <a:t>5</a:t>
            </a:fld>
            <a:endParaRPr lang="uk-UA">
              <a:solidFill>
                <a:schemeClr val="bg1"/>
              </a:solidFill>
              <a:cs typeface="Poppins" pitchFamily="2" charset="77"/>
            </a:endParaRP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35693BF1-8E13-119A-5789-F4DC32B5B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38451" y="-687183"/>
            <a:ext cx="212941" cy="21719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8C3556C-631F-2DFB-C81B-49D805883E60}"/>
              </a:ext>
            </a:extLst>
          </p:cNvPr>
          <p:cNvSpPr txBox="1"/>
          <p:nvPr/>
        </p:nvSpPr>
        <p:spPr>
          <a:xfrm>
            <a:off x="806010" y="2752690"/>
            <a:ext cx="10579979" cy="1534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2724" hangingPunct="0"/>
            <a:r>
              <a:rPr lang="es-ES" sz="4687" b="1" kern="0" spc="-78" dirty="0">
                <a:solidFill>
                  <a:srgbClr val="212B65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rPr>
              <a:t>El hidrógeno </a:t>
            </a:r>
            <a:r>
              <a:rPr lang="es-ES" sz="4687" b="1" kern="0" spc="-78" dirty="0">
                <a:solidFill>
                  <a:srgbClr val="FFFFFF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rPr>
              <a:t>será fundamental para la producción de </a:t>
            </a:r>
            <a:r>
              <a:rPr lang="es-ES" sz="4687" b="1" kern="0" spc="-78" dirty="0">
                <a:solidFill>
                  <a:srgbClr val="001F38"/>
                </a:solidFill>
                <a:latin typeface="Poppins" pitchFamily="2" charset="77"/>
                <a:ea typeface="Arial" charset="0"/>
                <a:cs typeface="Poppins" pitchFamily="2" charset="77"/>
                <a:sym typeface="Helvetica Light"/>
              </a:rPr>
              <a:t>SAF</a:t>
            </a:r>
          </a:p>
        </p:txBody>
      </p:sp>
    </p:spTree>
    <p:extLst>
      <p:ext uri="{BB962C8B-B14F-4D97-AF65-F5344CB8AC3E}">
        <p14:creationId xmlns:p14="http://schemas.microsoft.com/office/powerpoint/2010/main" val="3233353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C3B67FE-D323-BCA9-166C-8C54130FD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34" y="1041008"/>
            <a:ext cx="9954332" cy="5657557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877D34C-1C45-C4BA-5735-551F1ADB7A59}"/>
              </a:ext>
            </a:extLst>
          </p:cNvPr>
          <p:cNvSpPr/>
          <p:nvPr/>
        </p:nvSpPr>
        <p:spPr>
          <a:xfrm>
            <a:off x="-774245" y="-1420425"/>
            <a:ext cx="8455204" cy="2620868"/>
          </a:xfrm>
          <a:prstGeom prst="roundRect">
            <a:avLst/>
          </a:prstGeom>
          <a:solidFill>
            <a:srgbClr val="1820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FD4201-2A12-D4DD-F177-A9384B6A5BE2}"/>
              </a:ext>
            </a:extLst>
          </p:cNvPr>
          <p:cNvSpPr txBox="1"/>
          <p:nvPr/>
        </p:nvSpPr>
        <p:spPr>
          <a:xfrm>
            <a:off x="750801" y="253219"/>
            <a:ext cx="5802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Materias primas para SAF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C9F06FF-097E-E704-EF2B-4FE0DE7A99A7}"/>
              </a:ext>
            </a:extLst>
          </p:cNvPr>
          <p:cNvSpPr txBox="1"/>
          <p:nvPr/>
        </p:nvSpPr>
        <p:spPr>
          <a:xfrm>
            <a:off x="2978907" y="1673758"/>
            <a:ext cx="5376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272B58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6701E54-794C-9976-BA5E-D02019DEBAFF}"/>
              </a:ext>
            </a:extLst>
          </p:cNvPr>
          <p:cNvSpPr txBox="1"/>
          <p:nvPr/>
        </p:nvSpPr>
        <p:spPr>
          <a:xfrm>
            <a:off x="10138575" y="6390788"/>
            <a:ext cx="165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dirty="0"/>
              <a:t>Fuente: ASCENT</a:t>
            </a:r>
          </a:p>
        </p:txBody>
      </p:sp>
    </p:spTree>
    <p:extLst>
      <p:ext uri="{BB962C8B-B14F-4D97-AF65-F5344CB8AC3E}">
        <p14:creationId xmlns:p14="http://schemas.microsoft.com/office/powerpoint/2010/main" val="1172165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877D34C-1C45-C4BA-5735-551F1ADB7A59}"/>
              </a:ext>
            </a:extLst>
          </p:cNvPr>
          <p:cNvSpPr/>
          <p:nvPr/>
        </p:nvSpPr>
        <p:spPr>
          <a:xfrm>
            <a:off x="-1175657" y="-1420426"/>
            <a:ext cx="6941976" cy="6494232"/>
          </a:xfrm>
          <a:prstGeom prst="roundRect">
            <a:avLst/>
          </a:prstGeom>
          <a:solidFill>
            <a:srgbClr val="1820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C632893-9C73-4EAF-D4C6-67B2BEC9A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556" y="588854"/>
            <a:ext cx="4135479" cy="46435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F145E04-5807-5FD7-E9FD-76558DDBF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948"/>
          <a:stretch/>
        </p:blipFill>
        <p:spPr>
          <a:xfrm>
            <a:off x="6767717" y="5071405"/>
            <a:ext cx="4125317" cy="118204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6DC779E-4537-2940-4DFB-33CCED8E4BE1}"/>
              </a:ext>
            </a:extLst>
          </p:cNvPr>
          <p:cNvSpPr txBox="1"/>
          <p:nvPr/>
        </p:nvSpPr>
        <p:spPr>
          <a:xfrm>
            <a:off x="414899" y="1985603"/>
            <a:ext cx="580275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Normativa</a:t>
            </a:r>
            <a:r>
              <a:rPr lang="en-US" sz="2400" b="1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calidad</a:t>
            </a:r>
            <a:r>
              <a:rPr lang="en-US" sz="2400" b="1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y </a:t>
            </a:r>
            <a:r>
              <a:rPr lang="en-US" sz="2400" b="1" dirty="0" err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seguridad</a:t>
            </a:r>
            <a:endParaRPr lang="en-US" sz="2400" b="1" dirty="0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endParaRPr lang="en-US" sz="2400" b="1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Calidad del Jet Fuel: 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D1655 y DEF STAN 91- 91</a:t>
            </a:r>
          </a:p>
          <a:p>
            <a:endParaRPr lang="en-US" sz="2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SAF: </a:t>
            </a:r>
            <a:r>
              <a:rPr lang="en-US" sz="24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ASTM D7566</a:t>
            </a:r>
          </a:p>
          <a:p>
            <a:endParaRPr lang="en-US" sz="2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F9DA73-AF80-BD04-4181-C859B610EE35}"/>
              </a:ext>
            </a:extLst>
          </p:cNvPr>
          <p:cNvSpPr txBox="1"/>
          <p:nvPr/>
        </p:nvSpPr>
        <p:spPr>
          <a:xfrm>
            <a:off x="452883" y="6342345"/>
            <a:ext cx="1093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1400" dirty="0"/>
              <a:t>Fuente: IATA</a:t>
            </a:r>
          </a:p>
        </p:txBody>
      </p:sp>
    </p:spTree>
    <p:extLst>
      <p:ext uri="{BB962C8B-B14F-4D97-AF65-F5344CB8AC3E}">
        <p14:creationId xmlns:p14="http://schemas.microsoft.com/office/powerpoint/2010/main" val="2653394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7E5B0D7-66DF-4644-A334-10641CB0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687" y="-1"/>
            <a:ext cx="5932312" cy="3336925"/>
          </a:xfrm>
          <a:prstGeom prst="rect">
            <a:avLst/>
          </a:prstGeom>
        </p:spPr>
      </p:pic>
      <p:pic>
        <p:nvPicPr>
          <p:cNvPr id="4104" name="Picture 8" descr="Just a Little Bit Better, Part 2 - HIF Global Advancing Plans for First  World-Scale eFuels Plant | RBN Energy">
            <a:extLst>
              <a:ext uri="{FF2B5EF4-FFF2-40B4-BE49-F238E27FC236}">
                <a16:creationId xmlns:a16="http://schemas.microsoft.com/office/drawing/2014/main" id="{AB2FF183-9657-69F0-6B13-350F6A826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6925"/>
            <a:ext cx="12191999" cy="352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C563420-DA17-0273-C2DA-F05EE62898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17" b="19605"/>
          <a:stretch/>
        </p:blipFill>
        <p:spPr>
          <a:xfrm>
            <a:off x="0" y="-2"/>
            <a:ext cx="6259687" cy="333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877D34C-1C45-C4BA-5735-551F1ADB7A59}"/>
              </a:ext>
            </a:extLst>
          </p:cNvPr>
          <p:cNvSpPr/>
          <p:nvPr/>
        </p:nvSpPr>
        <p:spPr>
          <a:xfrm>
            <a:off x="-774245" y="-1420425"/>
            <a:ext cx="8455204" cy="2620868"/>
          </a:xfrm>
          <a:prstGeom prst="roundRect">
            <a:avLst/>
          </a:prstGeom>
          <a:solidFill>
            <a:srgbClr val="1820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FD4201-2A12-D4DD-F177-A9384B6A5BE2}"/>
              </a:ext>
            </a:extLst>
          </p:cNvPr>
          <p:cNvSpPr txBox="1"/>
          <p:nvPr/>
        </p:nvSpPr>
        <p:spPr>
          <a:xfrm>
            <a:off x="750801" y="253219"/>
            <a:ext cx="5802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¿Por qué SAF e hidrógeno?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976C58-83AA-18E4-521A-FFFB4DB41449}"/>
              </a:ext>
            </a:extLst>
          </p:cNvPr>
          <p:cNvSpPr txBox="1"/>
          <p:nvPr/>
        </p:nvSpPr>
        <p:spPr>
          <a:xfrm>
            <a:off x="859246" y="1494808"/>
            <a:ext cx="10897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bg2">
                    <a:lumMod val="50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El aeropuerto </a:t>
            </a:r>
            <a:r>
              <a:rPr lang="es-ES" sz="2400" b="1" dirty="0">
                <a:solidFill>
                  <a:schemeClr val="bg2">
                    <a:lumMod val="50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El Dorado de Bogotá </a:t>
            </a:r>
            <a:r>
              <a:rPr lang="es-ES" sz="2400" dirty="0">
                <a:solidFill>
                  <a:schemeClr val="bg2">
                    <a:lumMod val="50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se convirtió en el segundo aeropuerto más concurrido de América Latina en 2022</a:t>
            </a:r>
            <a:endParaRPr lang="es-CO" sz="2400" dirty="0">
              <a:solidFill>
                <a:schemeClr val="bg2">
                  <a:lumMod val="50000"/>
                </a:schemeClr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2050" name="Picture 2" descr="World map of airline traffic density. : MapPorn">
            <a:extLst>
              <a:ext uri="{FF2B5EF4-FFF2-40B4-BE49-F238E27FC236}">
                <a16:creationId xmlns:a16="http://schemas.microsoft.com/office/drawing/2014/main" id="{136FEFB5-97E8-5EE7-1E93-8357FF230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6" y="2841903"/>
            <a:ext cx="6485205" cy="36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eropuerto El Dorado fue cerrado por dos horas por descargas eléctricas">
            <a:extLst>
              <a:ext uri="{FF2B5EF4-FFF2-40B4-BE49-F238E27FC236}">
                <a16:creationId xmlns:a16="http://schemas.microsoft.com/office/drawing/2014/main" id="{F94F1383-AFA8-B208-67FF-4D0C4E3E7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31" y="2875900"/>
            <a:ext cx="4941276" cy="329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3528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rk Background">
  <a:themeElements>
    <a:clrScheme name="Custom 2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2744"/>
      </a:accent1>
      <a:accent2>
        <a:srgbClr val="FF9E02"/>
      </a:accent2>
      <a:accent3>
        <a:srgbClr val="07BDFA"/>
      </a:accent3>
      <a:accent4>
        <a:srgbClr val="815BFF"/>
      </a:accent4>
      <a:accent5>
        <a:srgbClr val="F3F3F3"/>
      </a:accent5>
      <a:accent6>
        <a:srgbClr val="333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7F3881317BCD94A97129206307469D2" ma:contentTypeVersion="2" ma:contentTypeDescription="Crear nuevo documento." ma:contentTypeScope="" ma:versionID="1c196344793963ba3e297580dac26e04">
  <xsd:schema xmlns:xsd="http://www.w3.org/2001/XMLSchema" xmlns:xs="http://www.w3.org/2001/XMLSchema" xmlns:p="http://schemas.microsoft.com/office/2006/metadata/properties" xmlns:ns2="df01a51d-83e1-43e6-b0d7-92ec35ad6911" targetNamespace="http://schemas.microsoft.com/office/2006/metadata/properties" ma:root="true" ma:fieldsID="04c12754d4282b6f002e59ed2eb572c5" ns2:_="">
    <xsd:import namespace="df01a51d-83e1-43e6-b0d7-92ec35ad6911"/>
    <xsd:element name="properties">
      <xsd:complexType>
        <xsd:sequence>
          <xsd:element name="documentManagement">
            <xsd:complexType>
              <xsd:all>
                <xsd:element ref="ns2:Formato" minOccurs="0"/>
                <xsd:element ref="ns2:mes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01a51d-83e1-43e6-b0d7-92ec35ad6911" elementFormDefault="qualified">
    <xsd:import namespace="http://schemas.microsoft.com/office/2006/documentManagement/types"/>
    <xsd:import namespace="http://schemas.microsoft.com/office/infopath/2007/PartnerControls"/>
    <xsd:element name="Formato" ma:index="8" nillable="true" ma:displayName="Formato" ma:default="/Style%20Library/Images/pdf.svg" ma:format="Dropdown" ma:internalName="Formato">
      <xsd:simpleType>
        <xsd:restriction base="dms:Choice">
          <xsd:enumeration value="/Style%20Library/Images/pdf.svg"/>
          <xsd:enumeration value="/Style%20Library/Images/doc.svg"/>
          <xsd:enumeration value="/Style%20Library/Images/xls.svg"/>
          <xsd:enumeration value="/Style%20Library/Images/ppt.svg"/>
          <xsd:enumeration value="/Style%20Library/Images/jpg.svg"/>
        </xsd:restriction>
      </xsd:simpleType>
    </xsd:element>
    <xsd:element name="mesa" ma:index="9" nillable="true" ma:displayName="mesa" ma:default="3" ma:format="Dropdown" ma:internalName="mesa">
      <xsd:simpleType>
        <xsd:restriction base="dms:Choice">
          <xsd:enumeration value="General"/>
          <xsd:enumeration value="1"/>
          <xsd:enumeration value="2"/>
          <xsd:enumeration value="3"/>
          <xsd:enumeration value="4"/>
          <xsd:enumeration value="5"/>
          <xsd:enumeration value="6"/>
          <xsd:enumeration value="7"/>
          <xsd:enumeration value="8"/>
          <xsd:enumeration value="9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mato xmlns="df01a51d-83e1-43e6-b0d7-92ec35ad6911">/Style%20Library/Images/pdf.svg</Formato>
    <mesa xmlns="df01a51d-83e1-43e6-b0d7-92ec35ad6911">1</mesa>
  </documentManagement>
</p:properties>
</file>

<file path=customXml/itemProps1.xml><?xml version="1.0" encoding="utf-8"?>
<ds:datastoreItem xmlns:ds="http://schemas.openxmlformats.org/officeDocument/2006/customXml" ds:itemID="{B6ABA2A6-2A30-4D43-9186-D1D7FFF44F57}"/>
</file>

<file path=customXml/itemProps2.xml><?xml version="1.0" encoding="utf-8"?>
<ds:datastoreItem xmlns:ds="http://schemas.openxmlformats.org/officeDocument/2006/customXml" ds:itemID="{737D3545-593B-459E-A4B4-BF0587B708E9}"/>
</file>

<file path=customXml/itemProps3.xml><?xml version="1.0" encoding="utf-8"?>
<ds:datastoreItem xmlns:ds="http://schemas.openxmlformats.org/officeDocument/2006/customXml" ds:itemID="{FD889076-7F86-4371-9856-9267FD6FF43D}"/>
</file>

<file path=docProps/app.xml><?xml version="1.0" encoding="utf-8"?>
<Properties xmlns="http://schemas.openxmlformats.org/officeDocument/2006/extended-properties" xmlns:vt="http://schemas.openxmlformats.org/officeDocument/2006/docPropsVTypes">
  <TotalTime>9684</TotalTime>
  <Words>560</Words>
  <Application>Microsoft Office PowerPoint</Application>
  <PresentationFormat>Panorámica</PresentationFormat>
  <Paragraphs>192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Arial</vt:lpstr>
      <vt:lpstr>Articulat Bold</vt:lpstr>
      <vt:lpstr>Calibri</vt:lpstr>
      <vt:lpstr>Calibri Light</vt:lpstr>
      <vt:lpstr>Poppins</vt:lpstr>
      <vt:lpstr>Poppins Light</vt:lpstr>
      <vt:lpstr>Poppins Medium</vt:lpstr>
      <vt:lpstr>Poppins SemiBold</vt:lpstr>
      <vt:lpstr>Tema de Office</vt:lpstr>
      <vt:lpstr>Dark Background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Juan Giraldo – Hidrógeno Colombia</dc:title>
  <dc:creator>Juan David Giraldo Quintero</dc:creator>
  <cp:lastModifiedBy>Juan David Giraldo Quintero</cp:lastModifiedBy>
  <cp:revision>3</cp:revision>
  <dcterms:created xsi:type="dcterms:W3CDTF">2023-10-20T20:26:46Z</dcterms:created>
  <dcterms:modified xsi:type="dcterms:W3CDTF">2023-10-27T13:51:25Z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0x010100C7F3881317BCD94A97129206307469D2</vt:lpwstr>
  </property>
</Properties>
</file>